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ttangolo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ttangolo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ttangolo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Connettore 1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Connettore 1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Connettore 1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Connettore 1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Connettore 1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Connettore 1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ttangolo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e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e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e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e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e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olo 7"/>
          <p:cNvSpPr>
            <a:spLocks noGrp="1"/>
          </p:cNvSpPr>
          <p:nvPr>
            <p:ph type="ctrTitle"/>
          </p:nvPr>
        </p:nvSpPr>
        <p:spPr>
          <a:xfrm>
            <a:off x="2286000" y="3124200"/>
            <a:ext cx="6172200" cy="1894362"/>
          </a:xfrm>
        </p:spPr>
        <p:txBody>
          <a:bodyPr/>
          <a:lstStyle>
            <a:lvl1pPr>
              <a:defRPr b="1"/>
            </a:lvl1pPr>
          </a:lstStyle>
          <a:p>
            <a:r>
              <a:rPr lang="it-IT" smtClean="0"/>
              <a:t>Fare clic per modificare lo stile del titolo</a:t>
            </a:r>
            <a:endParaRPr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22" name="Segnaposto data 27"/>
          <p:cNvSpPr>
            <a:spLocks noGrp="1"/>
          </p:cNvSpPr>
          <p:nvPr>
            <p:ph type="dt" sz="half" idx="10"/>
          </p:nvPr>
        </p:nvSpPr>
        <p:spPr bwMode="auto">
          <a:xfrm rot="5400000">
            <a:off x="7764463" y="1174750"/>
            <a:ext cx="2286000" cy="381000"/>
          </a:xfrm>
        </p:spPr>
        <p:txBody>
          <a:bodyPr/>
          <a:lstStyle>
            <a:lvl1pPr>
              <a:defRPr/>
            </a:lvl1pPr>
          </a:lstStyle>
          <a:p>
            <a:pPr>
              <a:defRPr/>
            </a:pPr>
            <a:endParaRPr lang="it-IT"/>
          </a:p>
        </p:txBody>
      </p:sp>
      <p:sp>
        <p:nvSpPr>
          <p:cNvPr id="23" name="Segnaposto piè di pagina 16"/>
          <p:cNvSpPr>
            <a:spLocks noGrp="1"/>
          </p:cNvSpPr>
          <p:nvPr>
            <p:ph type="ftr" sz="quarter" idx="11"/>
          </p:nvPr>
        </p:nvSpPr>
        <p:spPr bwMode="auto">
          <a:xfrm rot="5400000">
            <a:off x="7077076" y="4181475"/>
            <a:ext cx="3657600" cy="384175"/>
          </a:xfrm>
        </p:spPr>
        <p:txBody>
          <a:bodyPr/>
          <a:lstStyle>
            <a:lvl1pPr>
              <a:defRPr/>
            </a:lvl1pPr>
          </a:lstStyle>
          <a:p>
            <a:pPr>
              <a:defRPr/>
            </a:pPr>
            <a:endParaRPr lang="it-IT"/>
          </a:p>
        </p:txBody>
      </p:sp>
      <p:sp>
        <p:nvSpPr>
          <p:cNvPr id="24" name="Segnaposto numero diapositiva 28"/>
          <p:cNvSpPr>
            <a:spLocks noGrp="1"/>
          </p:cNvSpPr>
          <p:nvPr>
            <p:ph type="sldNum" sz="quarter" idx="12"/>
          </p:nvPr>
        </p:nvSpPr>
        <p:spPr bwMode="auto">
          <a:xfrm>
            <a:off x="1325563" y="4929188"/>
            <a:ext cx="609600" cy="517525"/>
          </a:xfrm>
        </p:spPr>
        <p:txBody>
          <a:bodyPr/>
          <a:lstStyle>
            <a:lvl1pPr>
              <a:defRPr/>
            </a:lvl1pPr>
          </a:lstStyle>
          <a:p>
            <a:pPr>
              <a:defRPr/>
            </a:pPr>
            <a:fld id="{47C63038-895B-4334-B27F-39F5A2B492D4}" type="slidenum">
              <a:rPr lang="it-IT"/>
              <a:pPr>
                <a:defRPr/>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F21398C7-274C-429E-A5EF-45A821F76784}"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13"/>
          <p:cNvSpPr>
            <a:spLocks noGrp="1"/>
          </p:cNvSpPr>
          <p:nvPr>
            <p:ph type="dt" sz="half" idx="10"/>
          </p:nvPr>
        </p:nvSpPr>
        <p:spPr/>
        <p:txBody>
          <a:bodyPr/>
          <a:lstStyle>
            <a:lvl1pPr>
              <a:defRPr/>
            </a:lvl1pPr>
          </a:lstStyle>
          <a:p>
            <a:pPr>
              <a:defRPr/>
            </a:pPr>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pPr>
              <a:defRPr/>
            </a:pPr>
            <a:fld id="{6295BDB1-B46A-48F9-8F9B-DB103CD54E06}"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8" name="Segnaposto contenuto 7"/>
          <p:cNvSpPr>
            <a:spLocks noGrp="1"/>
          </p:cNvSpPr>
          <p:nvPr>
            <p:ph sz="quarter" idx="1"/>
          </p:nvPr>
        </p:nvSpPr>
        <p:spPr>
          <a:xfrm>
            <a:off x="457200" y="1600200"/>
            <a:ext cx="7467600" cy="487375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6"/>
          <p:cNvSpPr>
            <a:spLocks noGrp="1"/>
          </p:cNvSpPr>
          <p:nvPr>
            <p:ph type="dt" sz="half" idx="10"/>
          </p:nvPr>
        </p:nvSpPr>
        <p:spPr/>
        <p:txBody>
          <a:bodyPr rtlCol="0"/>
          <a:lstStyle>
            <a:lvl1pPr>
              <a:defRPr/>
            </a:lvl1pPr>
          </a:lstStyle>
          <a:p>
            <a:pPr>
              <a:defRPr/>
            </a:pPr>
            <a:endParaRPr lang="it-IT"/>
          </a:p>
        </p:txBody>
      </p:sp>
      <p:sp>
        <p:nvSpPr>
          <p:cNvPr id="5" name="Segnaposto numero diapositiva 8"/>
          <p:cNvSpPr>
            <a:spLocks noGrp="1"/>
          </p:cNvSpPr>
          <p:nvPr>
            <p:ph type="sldNum" sz="quarter" idx="11"/>
          </p:nvPr>
        </p:nvSpPr>
        <p:spPr/>
        <p:txBody>
          <a:bodyPr rtlCol="0"/>
          <a:lstStyle>
            <a:lvl1pPr>
              <a:defRPr/>
            </a:lvl1pPr>
          </a:lstStyle>
          <a:p>
            <a:pPr>
              <a:defRPr/>
            </a:pPr>
            <a:fld id="{1A76C348-7550-40B8-B862-4327235EF1EB}" type="slidenum">
              <a:rPr lang="it-IT"/>
              <a:pPr>
                <a:defRPr/>
              </a:pPr>
              <a:t>‹N›</a:t>
            </a:fld>
            <a:endParaRPr lang="it-IT"/>
          </a:p>
        </p:txBody>
      </p:sp>
      <p:sp>
        <p:nvSpPr>
          <p:cNvPr id="6" name="Segnaposto piè di pagina 9"/>
          <p:cNvSpPr>
            <a:spLocks noGrp="1"/>
          </p:cNvSpPr>
          <p:nvPr>
            <p:ph type="ftr" sz="quarter" idx="12"/>
          </p:nvPr>
        </p:nvSpPr>
        <p:spPr/>
        <p:txBody>
          <a:bodyPr rtlCol="0"/>
          <a:lstStyle>
            <a:lvl1pPr>
              <a:defRPr/>
            </a:lvl1pPr>
          </a:lstStyle>
          <a:p>
            <a:pPr>
              <a:defRPr/>
            </a:pP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solidFill>
        <a:effectLst/>
      </p:bgPr>
    </p:bg>
    <p:spTree>
      <p:nvGrpSpPr>
        <p:cNvPr id="1" name=""/>
        <p:cNvGrpSpPr/>
        <p:nvPr/>
      </p:nvGrpSpPr>
      <p:grpSpPr>
        <a:xfrm>
          <a:off x="0" y="0"/>
          <a:ext cx="0" cy="0"/>
          <a:chOff x="0" y="0"/>
          <a:chExt cx="0" cy="0"/>
        </a:xfrm>
      </p:grpSpPr>
      <p:sp>
        <p:nvSpPr>
          <p:cNvPr id="4" name="Rettangolo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ttangolo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ttangolo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Connettore 1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Connettore 1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Connettore 1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Connettore 1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Connettore 1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ttangolo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e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e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e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e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e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Connettore 1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lang="it-IT" smtClean="0"/>
              <a:t>Fare clic per modificare lo stile del titolo</a:t>
            </a:r>
            <a:endParaRPr lang="en-US"/>
          </a:p>
        </p:txBody>
      </p:sp>
      <p:sp>
        <p:nvSpPr>
          <p:cNvPr id="3" name="Segnaposto testo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20" name="Segnaposto data 3"/>
          <p:cNvSpPr>
            <a:spLocks noGrp="1"/>
          </p:cNvSpPr>
          <p:nvPr>
            <p:ph type="dt" sz="half" idx="10"/>
          </p:nvPr>
        </p:nvSpPr>
        <p:spPr bwMode="auto">
          <a:xfrm rot="5400000">
            <a:off x="7762875" y="1169988"/>
            <a:ext cx="2286000" cy="381000"/>
          </a:xfrm>
        </p:spPr>
        <p:txBody>
          <a:bodyPr/>
          <a:lstStyle>
            <a:lvl1pPr>
              <a:defRPr/>
            </a:lvl1pPr>
          </a:lstStyle>
          <a:p>
            <a:pPr>
              <a:defRPr/>
            </a:pPr>
            <a:endParaRPr lang="it-IT"/>
          </a:p>
        </p:txBody>
      </p:sp>
      <p:sp>
        <p:nvSpPr>
          <p:cNvPr id="21" name="Segnaposto piè di pagina 4"/>
          <p:cNvSpPr>
            <a:spLocks noGrp="1"/>
          </p:cNvSpPr>
          <p:nvPr>
            <p:ph type="ftr" sz="quarter" idx="11"/>
          </p:nvPr>
        </p:nvSpPr>
        <p:spPr bwMode="auto">
          <a:xfrm rot="5400000">
            <a:off x="7077076" y="4178300"/>
            <a:ext cx="3657600" cy="384175"/>
          </a:xfrm>
        </p:spPr>
        <p:txBody>
          <a:bodyPr/>
          <a:lstStyle>
            <a:lvl1pPr>
              <a:defRPr/>
            </a:lvl1pPr>
          </a:lstStyle>
          <a:p>
            <a:pPr>
              <a:defRPr/>
            </a:pPr>
            <a:endParaRPr lang="it-IT"/>
          </a:p>
        </p:txBody>
      </p:sp>
      <p:sp>
        <p:nvSpPr>
          <p:cNvPr id="22" name="Segnaposto numero diapositiva 5"/>
          <p:cNvSpPr>
            <a:spLocks noGrp="1"/>
          </p:cNvSpPr>
          <p:nvPr>
            <p:ph type="sldNum" sz="quarter" idx="12"/>
          </p:nvPr>
        </p:nvSpPr>
        <p:spPr bwMode="auto">
          <a:xfrm>
            <a:off x="1339850" y="4929188"/>
            <a:ext cx="609600" cy="517525"/>
          </a:xfrm>
        </p:spPr>
        <p:txBody>
          <a:bodyPr/>
          <a:lstStyle>
            <a:lvl1pPr>
              <a:defRPr/>
            </a:lvl1pPr>
          </a:lstStyle>
          <a:p>
            <a:pPr>
              <a:defRPr/>
            </a:pPr>
            <a:fld id="{D0D36654-3DEF-45A9-8730-FCD2FAF433BE}"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9" name="Segnaposto contenuto 8"/>
          <p:cNvSpPr>
            <a:spLocks noGrp="1"/>
          </p:cNvSpPr>
          <p:nvPr>
            <p:ph sz="quarter" idx="1"/>
          </p:nvPr>
        </p:nvSpPr>
        <p:spPr>
          <a:xfrm>
            <a:off x="457200" y="1600200"/>
            <a:ext cx="36576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Segnaposto contenuto 10"/>
          <p:cNvSpPr>
            <a:spLocks noGrp="1"/>
          </p:cNvSpPr>
          <p:nvPr>
            <p:ph sz="quarter" idx="2"/>
          </p:nvPr>
        </p:nvSpPr>
        <p:spPr>
          <a:xfrm>
            <a:off x="4270248" y="1600200"/>
            <a:ext cx="3657600" cy="4572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13"/>
          <p:cNvSpPr>
            <a:spLocks noGrp="1"/>
          </p:cNvSpPr>
          <p:nvPr>
            <p:ph type="dt" sz="half" idx="10"/>
          </p:nvPr>
        </p:nvSpPr>
        <p:spPr/>
        <p:txBody>
          <a:bodyPr/>
          <a:lstStyle>
            <a:lvl1pPr>
              <a:defRPr/>
            </a:lvl1pPr>
          </a:lstStyle>
          <a:p>
            <a:pPr>
              <a:defRPr/>
            </a:pPr>
            <a:endParaRPr lang="it-IT"/>
          </a:p>
        </p:txBody>
      </p:sp>
      <p:sp>
        <p:nvSpPr>
          <p:cNvPr id="6" name="Segnaposto piè di pagina 2"/>
          <p:cNvSpPr>
            <a:spLocks noGrp="1"/>
          </p:cNvSpPr>
          <p:nvPr>
            <p:ph type="ftr" sz="quarter" idx="11"/>
          </p:nvPr>
        </p:nvSpPr>
        <p:spPr/>
        <p:txBody>
          <a:bodyPr/>
          <a:lstStyle>
            <a:lvl1pPr>
              <a:defRPr/>
            </a:lvl1pPr>
          </a:lstStyle>
          <a:p>
            <a:pPr>
              <a:defRPr/>
            </a:pPr>
            <a:endParaRPr lang="it-IT"/>
          </a:p>
        </p:txBody>
      </p:sp>
      <p:sp>
        <p:nvSpPr>
          <p:cNvPr id="7" name="Segnaposto numero diapositiva 22"/>
          <p:cNvSpPr>
            <a:spLocks noGrp="1"/>
          </p:cNvSpPr>
          <p:nvPr>
            <p:ph type="sldNum" sz="quarter" idx="12"/>
          </p:nvPr>
        </p:nvSpPr>
        <p:spPr/>
        <p:txBody>
          <a:bodyPr/>
          <a:lstStyle>
            <a:lvl1pPr>
              <a:defRPr/>
            </a:lvl1pPr>
          </a:lstStyle>
          <a:p>
            <a:pPr>
              <a:defRPr/>
            </a:pPr>
            <a:fld id="{29255FE9-5442-41AE-A356-722761CE211A}"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lstStyle>
            <a:lvl1pPr>
              <a:defRPr/>
            </a:lvl1pPr>
          </a:lstStyle>
          <a:p>
            <a:r>
              <a:rPr lang="it-IT" smtClean="0"/>
              <a:t>Fare clic per modificare lo stile del titolo</a:t>
            </a:r>
            <a:endParaRPr lang="en-US"/>
          </a:p>
        </p:txBody>
      </p:sp>
      <p:sp>
        <p:nvSpPr>
          <p:cNvPr id="11" name="Segnaposto contenuto 10"/>
          <p:cNvSpPr>
            <a:spLocks noGrp="1"/>
          </p:cNvSpPr>
          <p:nvPr>
            <p:ph sz="quarter" idx="2"/>
          </p:nvPr>
        </p:nvSpPr>
        <p:spPr>
          <a:xfrm>
            <a:off x="457200" y="2362200"/>
            <a:ext cx="3657600" cy="3886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Segnaposto contenuto 12"/>
          <p:cNvSpPr>
            <a:spLocks noGrp="1"/>
          </p:cNvSpPr>
          <p:nvPr>
            <p:ph sz="quarter" idx="4"/>
          </p:nvPr>
        </p:nvSpPr>
        <p:spPr>
          <a:xfrm>
            <a:off x="4371975" y="2362200"/>
            <a:ext cx="3657600" cy="3886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it-IT" smtClean="0"/>
              <a:t>Fare clic per modificare stili del testo dello schema</a:t>
            </a:r>
          </a:p>
        </p:txBody>
      </p:sp>
      <p:sp>
        <p:nvSpPr>
          <p:cNvPr id="7" name="Segnaposto data 13"/>
          <p:cNvSpPr>
            <a:spLocks noGrp="1"/>
          </p:cNvSpPr>
          <p:nvPr>
            <p:ph type="dt" sz="half" idx="10"/>
          </p:nvPr>
        </p:nvSpPr>
        <p:spPr/>
        <p:txBody>
          <a:bodyPr/>
          <a:lstStyle>
            <a:lvl1pPr>
              <a:defRPr/>
            </a:lvl1pPr>
          </a:lstStyle>
          <a:p>
            <a:pPr>
              <a:defRPr/>
            </a:pPr>
            <a:endParaRPr lang="it-IT"/>
          </a:p>
        </p:txBody>
      </p:sp>
      <p:sp>
        <p:nvSpPr>
          <p:cNvPr id="8" name="Segnaposto piè di pagina 2"/>
          <p:cNvSpPr>
            <a:spLocks noGrp="1"/>
          </p:cNvSpPr>
          <p:nvPr>
            <p:ph type="ftr" sz="quarter" idx="11"/>
          </p:nvPr>
        </p:nvSpPr>
        <p:spPr/>
        <p:txBody>
          <a:bodyPr/>
          <a:lstStyle>
            <a:lvl1pPr>
              <a:defRPr/>
            </a:lvl1pPr>
          </a:lstStyle>
          <a:p>
            <a:pPr>
              <a:defRPr/>
            </a:pPr>
            <a:endParaRPr lang="it-IT"/>
          </a:p>
        </p:txBody>
      </p:sp>
      <p:sp>
        <p:nvSpPr>
          <p:cNvPr id="9" name="Segnaposto numero diapositiva 22"/>
          <p:cNvSpPr>
            <a:spLocks noGrp="1"/>
          </p:cNvSpPr>
          <p:nvPr>
            <p:ph type="sldNum" sz="quarter" idx="12"/>
          </p:nvPr>
        </p:nvSpPr>
        <p:spPr/>
        <p:txBody>
          <a:bodyPr/>
          <a:lstStyle>
            <a:lvl1pPr>
              <a:defRPr/>
            </a:lvl1pPr>
          </a:lstStyle>
          <a:p>
            <a:pPr>
              <a:defRPr/>
            </a:pPr>
            <a:fld id="{6E5A3442-7E4D-45C3-9722-2DFFDC7972F2}"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5"/>
          <p:cNvSpPr>
            <a:spLocks noGrp="1"/>
          </p:cNvSpPr>
          <p:nvPr>
            <p:ph type="dt" sz="half" idx="10"/>
          </p:nvPr>
        </p:nvSpPr>
        <p:spPr/>
        <p:txBody>
          <a:bodyPr rtlCol="0"/>
          <a:lstStyle>
            <a:lvl1pPr>
              <a:defRPr/>
            </a:lvl1pPr>
          </a:lstStyle>
          <a:p>
            <a:pPr>
              <a:defRPr/>
            </a:pPr>
            <a:endParaRPr lang="it-IT"/>
          </a:p>
        </p:txBody>
      </p:sp>
      <p:sp>
        <p:nvSpPr>
          <p:cNvPr id="4" name="Segnaposto numero diapositiva 6"/>
          <p:cNvSpPr>
            <a:spLocks noGrp="1"/>
          </p:cNvSpPr>
          <p:nvPr>
            <p:ph type="sldNum" sz="quarter" idx="11"/>
          </p:nvPr>
        </p:nvSpPr>
        <p:spPr/>
        <p:txBody>
          <a:bodyPr rtlCol="0"/>
          <a:lstStyle>
            <a:lvl1pPr>
              <a:defRPr/>
            </a:lvl1pPr>
          </a:lstStyle>
          <a:p>
            <a:pPr>
              <a:defRPr/>
            </a:pPr>
            <a:fld id="{0DC97002-7767-4E83-BD64-67F4FF360B5C}" type="slidenum">
              <a:rPr lang="it-IT"/>
              <a:pPr>
                <a:defRPr/>
              </a:pPr>
              <a:t>‹N›</a:t>
            </a:fld>
            <a:endParaRPr lang="it-IT"/>
          </a:p>
        </p:txBody>
      </p:sp>
      <p:sp>
        <p:nvSpPr>
          <p:cNvPr id="5" name="Segnaposto piè di pagina 7"/>
          <p:cNvSpPr>
            <a:spLocks noGrp="1"/>
          </p:cNvSpPr>
          <p:nvPr>
            <p:ph type="ftr" sz="quarter" idx="12"/>
          </p:nvPr>
        </p:nvSpPr>
        <p:spPr/>
        <p:txBody>
          <a:bodyPr rtlCol="0"/>
          <a:lstStyle>
            <a:lvl1pPr>
              <a:defRPr/>
            </a:lvl1pPr>
          </a:lstStyle>
          <a:p>
            <a:pPr>
              <a:defRPr/>
            </a:pP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3"/>
          <p:cNvSpPr>
            <a:spLocks noGrp="1"/>
          </p:cNvSpPr>
          <p:nvPr>
            <p:ph type="dt" sz="half" idx="10"/>
          </p:nvPr>
        </p:nvSpPr>
        <p:spPr/>
        <p:txBody>
          <a:bodyPr/>
          <a:lstStyle>
            <a:lvl1pPr>
              <a:defRPr/>
            </a:lvl1pPr>
          </a:lstStyle>
          <a:p>
            <a:pPr>
              <a:defRPr/>
            </a:pPr>
            <a:endParaRPr lang="it-IT"/>
          </a:p>
        </p:txBody>
      </p:sp>
      <p:sp>
        <p:nvSpPr>
          <p:cNvPr id="3" name="Segnaposto piè di pagina 2"/>
          <p:cNvSpPr>
            <a:spLocks noGrp="1"/>
          </p:cNvSpPr>
          <p:nvPr>
            <p:ph type="ftr" sz="quarter" idx="11"/>
          </p:nvPr>
        </p:nvSpPr>
        <p:spPr/>
        <p:txBody>
          <a:bodyPr/>
          <a:lstStyle>
            <a:lvl1pPr>
              <a:defRPr/>
            </a:lvl1pPr>
          </a:lstStyle>
          <a:p>
            <a:pPr>
              <a:defRPr/>
            </a:pPr>
            <a:endParaRPr lang="it-IT"/>
          </a:p>
        </p:txBody>
      </p:sp>
      <p:sp>
        <p:nvSpPr>
          <p:cNvPr id="4" name="Segnaposto numero diapositiva 22"/>
          <p:cNvSpPr>
            <a:spLocks noGrp="1"/>
          </p:cNvSpPr>
          <p:nvPr>
            <p:ph type="sldNum" sz="quarter" idx="12"/>
          </p:nvPr>
        </p:nvSpPr>
        <p:spPr/>
        <p:txBody>
          <a:bodyPr/>
          <a:lstStyle>
            <a:lvl1pPr>
              <a:defRPr/>
            </a:lvl1pPr>
          </a:lstStyle>
          <a:p>
            <a:pPr>
              <a:defRPr/>
            </a:pPr>
            <a:fld id="{23D54E1F-460C-494C-ABFC-689DDF21302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Connettore 1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Connettore 1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Connettore 1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Connettore 1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ttangolo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Connettore 1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e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olo 1"/>
          <p:cNvSpPr>
            <a:spLocks noGrp="1"/>
          </p:cNvSpPr>
          <p:nvPr>
            <p:ph type="title"/>
          </p:nvPr>
        </p:nvSpPr>
        <p:spPr>
          <a:xfrm rot="5400000">
            <a:off x="3371850" y="3200400"/>
            <a:ext cx="6309360" cy="457200"/>
          </a:xfrm>
        </p:spPr>
        <p:txBody>
          <a:bodyPr/>
          <a:lstStyle>
            <a:lvl1pPr algn="l">
              <a:buNone/>
              <a:defRPr sz="2000" b="1" cap="small" baseline="0"/>
            </a:lvl1pPr>
          </a:lstStyle>
          <a:p>
            <a:r>
              <a:rPr lang="it-IT" smtClean="0"/>
              <a:t>Fare clic per modificare lo stile del titolo</a:t>
            </a:r>
            <a:endParaRPr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8" name="Segnaposto contenuto 17"/>
          <p:cNvSpPr>
            <a:spLocks noGrp="1"/>
          </p:cNvSpPr>
          <p:nvPr>
            <p:ph sz="quarter" idx="1"/>
          </p:nvPr>
        </p:nvSpPr>
        <p:spPr>
          <a:xfrm>
            <a:off x="304800" y="274320"/>
            <a:ext cx="5638800" cy="632764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2" name="Segnaposto data 20"/>
          <p:cNvSpPr>
            <a:spLocks noGrp="1"/>
          </p:cNvSpPr>
          <p:nvPr>
            <p:ph type="dt" sz="half" idx="10"/>
          </p:nvPr>
        </p:nvSpPr>
        <p:spPr/>
        <p:txBody>
          <a:bodyPr rtlCol="0"/>
          <a:lstStyle>
            <a:lvl1pPr>
              <a:defRPr/>
            </a:lvl1pPr>
          </a:lstStyle>
          <a:p>
            <a:pPr>
              <a:defRPr/>
            </a:pPr>
            <a:endParaRPr lang="it-IT"/>
          </a:p>
        </p:txBody>
      </p:sp>
      <p:sp>
        <p:nvSpPr>
          <p:cNvPr id="13" name="Segnaposto numero diapositiva 21"/>
          <p:cNvSpPr>
            <a:spLocks noGrp="1"/>
          </p:cNvSpPr>
          <p:nvPr>
            <p:ph type="sldNum" sz="quarter" idx="11"/>
          </p:nvPr>
        </p:nvSpPr>
        <p:spPr/>
        <p:txBody>
          <a:bodyPr rtlCol="0"/>
          <a:lstStyle>
            <a:lvl1pPr>
              <a:defRPr/>
            </a:lvl1pPr>
          </a:lstStyle>
          <a:p>
            <a:pPr>
              <a:defRPr/>
            </a:pPr>
            <a:fld id="{14E6BAAA-9D6E-4B42-8A8C-1649D7AC05BF}" type="slidenum">
              <a:rPr lang="it-IT"/>
              <a:pPr>
                <a:defRPr/>
              </a:pPr>
              <a:t>‹N›</a:t>
            </a:fld>
            <a:endParaRPr lang="it-IT"/>
          </a:p>
        </p:txBody>
      </p:sp>
      <p:sp>
        <p:nvSpPr>
          <p:cNvPr id="14" name="Segnaposto piè di pagina 22"/>
          <p:cNvSpPr>
            <a:spLocks noGrp="1"/>
          </p:cNvSpPr>
          <p:nvPr>
            <p:ph type="ftr" sz="quarter" idx="12"/>
          </p:nvPr>
        </p:nvSpPr>
        <p:spPr/>
        <p:txBody>
          <a:bodyPr rtlCol="0"/>
          <a:lstStyle>
            <a:lvl1pPr>
              <a:defRPr/>
            </a:lvl1pPr>
          </a:lstStyle>
          <a:p>
            <a:pPr>
              <a:defRPr/>
            </a:pPr>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Connettore 1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e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Connettore 1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ttangolo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Connettore 1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Connettore 1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Connettore 1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olo 1"/>
          <p:cNvSpPr>
            <a:spLocks noGrp="1"/>
          </p:cNvSpPr>
          <p:nvPr>
            <p:ph type="title"/>
          </p:nvPr>
        </p:nvSpPr>
        <p:spPr>
          <a:xfrm rot="5400000">
            <a:off x="3350133" y="3200400"/>
            <a:ext cx="6309360" cy="457200"/>
          </a:xfrm>
        </p:spPr>
        <p:txBody>
          <a:bodyPr/>
          <a:lstStyle>
            <a:lvl1pPr algn="l">
              <a:buNone/>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12" name="Segnaposto data 16"/>
          <p:cNvSpPr>
            <a:spLocks noGrp="1"/>
          </p:cNvSpPr>
          <p:nvPr>
            <p:ph type="dt" sz="half" idx="10"/>
          </p:nvPr>
        </p:nvSpPr>
        <p:spPr/>
        <p:txBody>
          <a:bodyPr rtlCol="0"/>
          <a:lstStyle>
            <a:lvl1pPr>
              <a:defRPr/>
            </a:lvl1pPr>
          </a:lstStyle>
          <a:p>
            <a:pPr>
              <a:defRPr/>
            </a:pPr>
            <a:endParaRPr lang="it-IT"/>
          </a:p>
        </p:txBody>
      </p:sp>
      <p:sp>
        <p:nvSpPr>
          <p:cNvPr id="13" name="Segnaposto numero diapositiva 17"/>
          <p:cNvSpPr>
            <a:spLocks noGrp="1"/>
          </p:cNvSpPr>
          <p:nvPr>
            <p:ph type="sldNum" sz="quarter" idx="11"/>
          </p:nvPr>
        </p:nvSpPr>
        <p:spPr/>
        <p:txBody>
          <a:bodyPr rtlCol="0"/>
          <a:lstStyle>
            <a:lvl1pPr>
              <a:defRPr/>
            </a:lvl1pPr>
          </a:lstStyle>
          <a:p>
            <a:pPr>
              <a:defRPr/>
            </a:pPr>
            <a:fld id="{1E944CC5-B4E6-4541-86CD-8CAB7E3F062D}" type="slidenum">
              <a:rPr lang="it-IT"/>
              <a:pPr>
                <a:defRPr/>
              </a:pPr>
              <a:t>‹N›</a:t>
            </a:fld>
            <a:endParaRPr lang="it-IT"/>
          </a:p>
        </p:txBody>
      </p:sp>
      <p:sp>
        <p:nvSpPr>
          <p:cNvPr id="14" name="Segnaposto piè di pagina 20"/>
          <p:cNvSpPr>
            <a:spLocks noGrp="1"/>
          </p:cNvSpPr>
          <p:nvPr>
            <p:ph type="ftr" sz="quarter" idx="12"/>
          </p:nvPr>
        </p:nvSpPr>
        <p:spPr/>
        <p:txBody>
          <a:bodyPr rtlCol="0"/>
          <a:lstStyle>
            <a:lvl1pPr>
              <a:defRPr/>
            </a:lvl1pPr>
          </a:lstStyle>
          <a:p>
            <a:pPr>
              <a:defRPr/>
            </a:pP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lang="it-IT" smtClean="0"/>
              <a:t>Fare clic per modificare lo stile del titolo</a:t>
            </a:r>
            <a:endParaRPr lang="en-US"/>
          </a:p>
        </p:txBody>
      </p:sp>
      <p:sp>
        <p:nvSpPr>
          <p:cNvPr id="1028" name="Segnaposto testo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Segnaposto data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it-IT"/>
          </a:p>
        </p:txBody>
      </p:sp>
      <p:sp>
        <p:nvSpPr>
          <p:cNvPr id="3" name="Segnaposto piè di pagina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e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egnaposto numero diapositiva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smtClean="0">
                <a:solidFill>
                  <a:srgbClr val="FFFFFF"/>
                </a:solidFill>
              </a:defRPr>
            </a:lvl1pPr>
          </a:lstStyle>
          <a:p>
            <a:pPr>
              <a:defRPr/>
            </a:pPr>
            <a:fld id="{63DE665D-AB2C-4119-BEA2-8778E235F143}"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83" r:id="rId4"/>
    <p:sldLayoutId id="2147483784" r:id="rId5"/>
    <p:sldLayoutId id="2147483791" r:id="rId6"/>
    <p:sldLayoutId id="2147483785" r:id="rId7"/>
    <p:sldLayoutId id="2147483792" r:id="rId8"/>
    <p:sldLayoutId id="2147483793" r:id="rId9"/>
    <p:sldLayoutId id="2147483786" r:id="rId10"/>
    <p:sldLayoutId id="214748378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070294" y="623075"/>
            <a:ext cx="5463893" cy="996655"/>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it-IT" sz="4400" b="1" cap="all" dirty="0">
                <a:ln/>
                <a:solidFill>
                  <a:schemeClr val="accent1"/>
                </a:solidFill>
                <a:effectLst>
                  <a:reflection blurRad="10000" stA="55000" endPos="48000" dist="500" dir="5400000" sy="-100000" algn="bl" rotWithShape="0"/>
                </a:effectLst>
                <a:latin typeface="+mn-lt"/>
              </a:rPr>
              <a:t>GIOCANDO </a:t>
            </a:r>
          </a:p>
          <a:p>
            <a:pPr algn="ctr" fontAlgn="auto">
              <a:spcBef>
                <a:spcPts val="0"/>
              </a:spcBef>
              <a:spcAft>
                <a:spcPts val="0"/>
              </a:spcAft>
              <a:defRPr/>
            </a:pPr>
            <a:r>
              <a:rPr lang="it-IT" sz="4400" b="1" cap="all" dirty="0" err="1">
                <a:ln/>
                <a:solidFill>
                  <a:schemeClr val="accent1"/>
                </a:solidFill>
                <a:effectLst>
                  <a:reflection blurRad="10000" stA="55000" endPos="48000" dist="500" dir="5400000" sy="-100000" algn="bl" rotWithShape="0"/>
                </a:effectLst>
                <a:latin typeface="+mn-lt"/>
              </a:rPr>
              <a:t>MATEMATICA…MENTE</a:t>
            </a:r>
            <a:endParaRPr lang="it-IT" sz="4400" b="1" cap="all" dirty="0">
              <a:ln/>
              <a:solidFill>
                <a:schemeClr val="accent1"/>
              </a:solidFill>
              <a:effectLst>
                <a:reflection blurRad="10000" stA="55000" endPos="48000" dist="500" dir="5400000" sy="-100000" algn="bl" rotWithShape="0"/>
              </a:effectLst>
              <a:latin typeface="+mn-lt"/>
            </a:endParaRPr>
          </a:p>
        </p:txBody>
      </p:sp>
      <p:sp>
        <p:nvSpPr>
          <p:cNvPr id="8195" name="Sottotitolo 2"/>
          <p:cNvSpPr>
            <a:spLocks noGrp="1"/>
          </p:cNvSpPr>
          <p:nvPr>
            <p:ph type="subTitle" idx="1"/>
          </p:nvPr>
        </p:nvSpPr>
        <p:spPr>
          <a:xfrm>
            <a:off x="1219200" y="2743200"/>
            <a:ext cx="6629400" cy="2971800"/>
          </a:xfrm>
        </p:spPr>
        <p:txBody>
          <a:bodyPr/>
          <a:lstStyle/>
          <a:p>
            <a:r>
              <a:rPr lang="it-IT" smtClean="0"/>
              <a:t>I.C. “V. Monti” </a:t>
            </a:r>
          </a:p>
          <a:p>
            <a:r>
              <a:rPr lang="it-IT" smtClean="0"/>
              <a:t>Pollenza </a:t>
            </a:r>
          </a:p>
          <a:p>
            <a:r>
              <a:rPr lang="it-IT" smtClean="0"/>
              <a:t>Progetto di inclusione verticale</a:t>
            </a:r>
          </a:p>
          <a:p>
            <a:r>
              <a:rPr lang="it-IT" smtClean="0"/>
              <a:t>a. s. 2015-2016</a:t>
            </a:r>
          </a:p>
          <a:p>
            <a:endParaRPr lang="it-IT" smtClean="0"/>
          </a:p>
          <a:p>
            <a:endParaRPr lang="it-IT" smtClean="0"/>
          </a:p>
          <a:p>
            <a:endParaRPr lang="it-IT" sz="24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p:cNvSpPr>
            <a:spLocks/>
          </p:cNvSpPr>
          <p:nvPr/>
        </p:nvSpPr>
        <p:spPr bwMode="auto">
          <a:xfrm>
            <a:off x="457200" y="357188"/>
            <a:ext cx="3614738" cy="1785937"/>
          </a:xfrm>
          <a:prstGeom prst="rect">
            <a:avLst/>
          </a:prstGeom>
          <a:noFill/>
          <a:ln w="9525">
            <a:noFill/>
            <a:miter lim="800000"/>
            <a:headEnd/>
            <a:tailEnd/>
          </a:ln>
        </p:spPr>
        <p:txBody>
          <a:bodyPr/>
          <a:lstStyle/>
          <a:p>
            <a:pPr algn="ctr">
              <a:lnSpc>
                <a:spcPct val="150000"/>
              </a:lnSpc>
              <a:spcBef>
                <a:spcPts val="400"/>
              </a:spcBef>
              <a:spcAft>
                <a:spcPts val="1000"/>
              </a:spcAft>
              <a:buClr>
                <a:schemeClr val="hlink"/>
              </a:buClr>
              <a:buSzPct val="65000"/>
              <a:buFont typeface="Wingdings" pitchFamily="2" charset="2"/>
              <a:buNone/>
              <a:defRPr/>
            </a:pPr>
            <a:r>
              <a:rPr lang="it-IT" sz="2400">
                <a:effectLst>
                  <a:outerShdw blurRad="38100" dist="38100" dir="2700000" algn="tl">
                    <a:srgbClr val="000000"/>
                  </a:outerShdw>
                </a:effectLst>
                <a:latin typeface="Times New Roman" pitchFamily="18" charset="0"/>
              </a:rPr>
              <a:t>per l’acquisizione di alcuni concetti spaziali,</a:t>
            </a:r>
          </a:p>
          <a:p>
            <a:pPr algn="ctr">
              <a:lnSpc>
                <a:spcPct val="80000"/>
              </a:lnSpc>
              <a:spcBef>
                <a:spcPts val="400"/>
              </a:spcBef>
              <a:spcAft>
                <a:spcPts val="1000"/>
              </a:spcAft>
              <a:buClr>
                <a:schemeClr val="hlink"/>
              </a:buClr>
              <a:buSzPct val="65000"/>
              <a:buFont typeface="Wingdings" pitchFamily="2" charset="2"/>
              <a:buNone/>
              <a:defRPr/>
            </a:pPr>
            <a:r>
              <a:rPr lang="it-IT" sz="2400" i="1">
                <a:effectLst>
                  <a:outerShdw blurRad="38100" dist="38100" dir="2700000" algn="tl">
                    <a:srgbClr val="000000"/>
                  </a:outerShdw>
                </a:effectLst>
                <a:latin typeface="Times New Roman" pitchFamily="18" charset="0"/>
              </a:rPr>
              <a:t>sopra-sotto </a:t>
            </a:r>
            <a:endParaRPr lang="it-IT" sz="2400">
              <a:effectLst>
                <a:outerShdw blurRad="38100" dist="38100" dir="2700000" algn="tl">
                  <a:srgbClr val="000000"/>
                </a:outerShdw>
              </a:effectLst>
              <a:latin typeface="Times New Roman" pitchFamily="18" charset="0"/>
            </a:endParaRPr>
          </a:p>
          <a:p>
            <a:pPr algn="ctr">
              <a:lnSpc>
                <a:spcPct val="80000"/>
              </a:lnSpc>
              <a:spcBef>
                <a:spcPts val="400"/>
              </a:spcBef>
              <a:spcAft>
                <a:spcPts val="1000"/>
              </a:spcAft>
              <a:buClr>
                <a:schemeClr val="hlink"/>
              </a:buClr>
              <a:buSzPct val="65000"/>
              <a:buFont typeface="Wingdings" pitchFamily="2" charset="2"/>
              <a:buNone/>
              <a:defRPr/>
            </a:pPr>
            <a:r>
              <a:rPr lang="it-IT" sz="2400" i="1">
                <a:effectLst>
                  <a:outerShdw blurRad="38100" dist="38100" dir="2700000" algn="tl">
                    <a:srgbClr val="000000"/>
                  </a:outerShdw>
                </a:effectLst>
                <a:latin typeface="Times New Roman" pitchFamily="18" charset="0"/>
              </a:rPr>
              <a:t>dentro-fuori…</a:t>
            </a:r>
            <a:endParaRPr lang="it-IT" sz="2400">
              <a:effectLst>
                <a:outerShdw blurRad="38100" dist="38100" dir="2700000" algn="tl">
                  <a:srgbClr val="000000"/>
                </a:outerShdw>
              </a:effectLst>
              <a:latin typeface="Times New Roman" pitchFamily="18" charset="0"/>
            </a:endParaRPr>
          </a:p>
          <a:p>
            <a:pPr>
              <a:lnSpc>
                <a:spcPct val="80000"/>
              </a:lnSpc>
              <a:spcBef>
                <a:spcPts val="400"/>
              </a:spcBef>
              <a:spcAft>
                <a:spcPts val="1000"/>
              </a:spcAft>
              <a:buClr>
                <a:schemeClr val="hlink"/>
              </a:buClr>
              <a:buSzPct val="65000"/>
              <a:buFont typeface="Wingdings" pitchFamily="2" charset="2"/>
              <a:buNone/>
              <a:defRPr/>
            </a:pPr>
            <a:r>
              <a:rPr lang="it-IT" sz="700">
                <a:effectLst>
                  <a:outerShdw blurRad="38100" dist="38100" dir="2700000" algn="tl">
                    <a:srgbClr val="000000"/>
                  </a:outerShdw>
                </a:effectLst>
              </a:rPr>
              <a:t/>
            </a:r>
            <a:br>
              <a:rPr lang="it-IT" sz="700">
                <a:effectLst>
                  <a:outerShdw blurRad="38100" dist="38100" dir="2700000" algn="tl">
                    <a:srgbClr val="000000"/>
                  </a:outerShdw>
                </a:effectLst>
              </a:rPr>
            </a:br>
            <a:endParaRPr lang="it-IT" sz="700">
              <a:effectLst>
                <a:outerShdw blurRad="38100" dist="38100" dir="2700000" algn="tl">
                  <a:srgbClr val="000000"/>
                </a:outerShdw>
              </a:effectLst>
            </a:endParaRPr>
          </a:p>
          <a:p>
            <a:pPr>
              <a:lnSpc>
                <a:spcPct val="80000"/>
              </a:lnSpc>
              <a:spcBef>
                <a:spcPts val="400"/>
              </a:spcBef>
              <a:spcAft>
                <a:spcPts val="1000"/>
              </a:spcAft>
              <a:buClr>
                <a:schemeClr val="hlink"/>
              </a:buClr>
              <a:buSzPct val="65000"/>
              <a:buFont typeface="Wingdings" pitchFamily="2" charset="2"/>
              <a:buNone/>
              <a:defRPr/>
            </a:pPr>
            <a:endParaRPr lang="it-IT" sz="700">
              <a:effectLst>
                <a:outerShdw blurRad="38100" dist="38100" dir="2700000" algn="tl">
                  <a:srgbClr val="000000"/>
                </a:outerShdw>
              </a:effectLst>
            </a:endParaRPr>
          </a:p>
        </p:txBody>
      </p:sp>
      <p:pic>
        <p:nvPicPr>
          <p:cNvPr id="17411" name="Picture 2"/>
          <p:cNvPicPr>
            <a:picLocks noChangeAspect="1" noChangeArrowheads="1"/>
          </p:cNvPicPr>
          <p:nvPr/>
        </p:nvPicPr>
        <p:blipFill>
          <a:blip r:embed="rId2" cstate="print"/>
          <a:srcRect/>
          <a:stretch>
            <a:fillRect/>
          </a:stretch>
        </p:blipFill>
        <p:spPr bwMode="auto">
          <a:xfrm>
            <a:off x="4257675" y="261938"/>
            <a:ext cx="3786188" cy="3273425"/>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tretch>
            <a:fillRect/>
          </a:stretch>
        </p:blipFill>
        <p:spPr bwMode="auto">
          <a:xfrm>
            <a:off x="891628" y="3143326"/>
            <a:ext cx="4651545" cy="2727247"/>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p:cNvSpPr>
          <p:nvPr/>
        </p:nvSpPr>
        <p:spPr bwMode="auto">
          <a:xfrm>
            <a:off x="457200" y="914400"/>
            <a:ext cx="8229600" cy="2082800"/>
          </a:xfrm>
          <a:prstGeom prst="rect">
            <a:avLst/>
          </a:prstGeom>
          <a:noFill/>
          <a:ln w="9525">
            <a:noFill/>
            <a:miter lim="800000"/>
            <a:headEnd/>
            <a:tailEnd/>
          </a:ln>
        </p:spPr>
        <p:txBody>
          <a:bodyPr anchor="b"/>
          <a:lstStyle/>
          <a:p>
            <a:pPr algn="ctr">
              <a:defRPr/>
            </a:pPr>
            <a:r>
              <a:rPr lang="it-IT" b="1" dirty="0">
                <a:solidFill>
                  <a:srgbClr val="002060"/>
                </a:solidFill>
                <a:latin typeface="Times New Roman" pitchFamily="18" charset="0"/>
              </a:rPr>
              <a:t/>
            </a:r>
            <a:br>
              <a:rPr lang="it-IT" b="1" dirty="0">
                <a:solidFill>
                  <a:srgbClr val="002060"/>
                </a:solidFill>
                <a:latin typeface="Times New Roman" pitchFamily="18" charset="0"/>
              </a:rPr>
            </a:br>
            <a:r>
              <a:rPr lang="it-IT" b="1" dirty="0">
                <a:solidFill>
                  <a:srgbClr val="002060"/>
                </a:solidFill>
                <a:latin typeface="Times New Roman" pitchFamily="18" charset="0"/>
              </a:rPr>
              <a:t/>
            </a:r>
            <a:br>
              <a:rPr lang="it-IT" b="1" dirty="0">
                <a:solidFill>
                  <a:srgbClr val="002060"/>
                </a:solidFill>
                <a:latin typeface="Times New Roman" pitchFamily="18" charset="0"/>
              </a:rPr>
            </a:br>
            <a:r>
              <a:rPr lang="it-IT" b="1" dirty="0">
                <a:solidFill>
                  <a:srgbClr val="002060"/>
                </a:solidFill>
                <a:latin typeface="Times New Roman" pitchFamily="18" charset="0"/>
              </a:rPr>
              <a:t/>
            </a:r>
            <a:br>
              <a:rPr lang="it-IT" b="1" dirty="0">
                <a:solidFill>
                  <a:srgbClr val="002060"/>
                </a:solidFill>
                <a:latin typeface="Times New Roman" pitchFamily="18" charset="0"/>
              </a:rPr>
            </a:br>
            <a:r>
              <a:rPr lang="it-IT" b="1" dirty="0">
                <a:solidFill>
                  <a:srgbClr val="002060"/>
                </a:solidFill>
                <a:latin typeface="Times New Roman" pitchFamily="18" charset="0"/>
              </a:rPr>
              <a:t/>
            </a:r>
            <a:br>
              <a:rPr lang="it-IT" b="1" dirty="0">
                <a:solidFill>
                  <a:srgbClr val="002060"/>
                </a:solidFill>
                <a:latin typeface="Times New Roman" pitchFamily="18" charset="0"/>
              </a:rPr>
            </a:br>
            <a:r>
              <a:rPr lang="it-IT" b="1" dirty="0">
                <a:solidFill>
                  <a:srgbClr val="002060"/>
                </a:solidFill>
                <a:latin typeface="Times New Roman" pitchFamily="18" charset="0"/>
              </a:rPr>
              <a:t>CARTE DEI NUMERI</a:t>
            </a:r>
            <a:r>
              <a:rPr lang="it-IT" dirty="0">
                <a:solidFill>
                  <a:srgbClr val="002060"/>
                </a:solidFill>
                <a:latin typeface="Times New Roman" pitchFamily="18" charset="0"/>
              </a:rPr>
              <a:t/>
            </a:r>
            <a:br>
              <a:rPr lang="it-IT" dirty="0">
                <a:solidFill>
                  <a:srgbClr val="002060"/>
                </a:solidFill>
                <a:latin typeface="Times New Roman" pitchFamily="18" charset="0"/>
              </a:rPr>
            </a:br>
            <a:r>
              <a:rPr lang="it-IT" dirty="0">
                <a:solidFill>
                  <a:srgbClr val="002060"/>
                </a:solidFill>
                <a:latin typeface="Times New Roman" pitchFamily="18" charset="0"/>
              </a:rPr>
              <a:t>LE CARTE DE NUMERI SONO STATE PROPOSTE PER APPROFONDIRE E SPERIMENTARE LA CONOSCENZA DEI NUMERI. SONO STATE PROPOSTE PER VERIFICARE LE COMPETENZE ACQUISITE MA ANCHE CON L’OBIETTIVO </a:t>
            </a:r>
            <a:r>
              <a:rPr lang="it-IT" dirty="0" err="1">
                <a:solidFill>
                  <a:srgbClr val="002060"/>
                </a:solidFill>
                <a:latin typeface="Times New Roman" pitchFamily="18" charset="0"/>
              </a:rPr>
              <a:t>DI</a:t>
            </a:r>
            <a:r>
              <a:rPr lang="it-IT" dirty="0">
                <a:solidFill>
                  <a:srgbClr val="002060"/>
                </a:solidFill>
                <a:latin typeface="Times New Roman" pitchFamily="18" charset="0"/>
              </a:rPr>
              <a:t> FAR GIUNGERE IL BAMBINO ALLA NOZIONE </a:t>
            </a:r>
            <a:r>
              <a:rPr lang="it-IT" dirty="0" err="1">
                <a:solidFill>
                  <a:srgbClr val="002060"/>
                </a:solidFill>
                <a:latin typeface="Times New Roman" pitchFamily="18" charset="0"/>
              </a:rPr>
              <a:t>DI</a:t>
            </a:r>
            <a:r>
              <a:rPr lang="it-IT" dirty="0">
                <a:solidFill>
                  <a:srgbClr val="002060"/>
                </a:solidFill>
                <a:latin typeface="Times New Roman" pitchFamily="18" charset="0"/>
              </a:rPr>
              <a:t> CARDINALITÀ E AL RICONOSCIMENTO DELLE CIFRE.</a:t>
            </a:r>
            <a:br>
              <a:rPr lang="it-IT" dirty="0">
                <a:solidFill>
                  <a:srgbClr val="002060"/>
                </a:solidFill>
                <a:latin typeface="Times New Roman" pitchFamily="18" charset="0"/>
              </a:rPr>
            </a:br>
            <a:r>
              <a:rPr lang="it-IT" dirty="0">
                <a:solidFill>
                  <a:srgbClr val="002060"/>
                </a:solidFill>
                <a:latin typeface="Times New Roman" pitchFamily="18" charset="0"/>
              </a:rPr>
              <a:t>LE CARTE SONO STATE MOSTRATE AI BAMBINI CHIEDENDO LORO </a:t>
            </a:r>
            <a:r>
              <a:rPr lang="it-IT" dirty="0" err="1">
                <a:solidFill>
                  <a:srgbClr val="002060"/>
                </a:solidFill>
                <a:latin typeface="Times New Roman" pitchFamily="18" charset="0"/>
              </a:rPr>
              <a:t>DI</a:t>
            </a:r>
            <a:r>
              <a:rPr lang="it-IT" dirty="0">
                <a:solidFill>
                  <a:srgbClr val="002060"/>
                </a:solidFill>
                <a:latin typeface="Times New Roman" pitchFamily="18" charset="0"/>
              </a:rPr>
              <a:t> RICONOSCERE LA FIGURA E IL NUMERO CORRISPONDENTE</a:t>
            </a:r>
            <a:r>
              <a:rPr lang="it-IT" sz="2600" dirty="0">
                <a:solidFill>
                  <a:srgbClr val="002060"/>
                </a:solidFill>
                <a:effectLst>
                  <a:outerShdw blurRad="38100" dist="38100" dir="2700000" algn="tl">
                    <a:srgbClr val="000000"/>
                  </a:outerShdw>
                </a:effectLst>
              </a:rPr>
              <a:t> </a:t>
            </a:r>
            <a:r>
              <a:rPr lang="it-IT" sz="3000" dirty="0">
                <a:solidFill>
                  <a:schemeClr val="tx2"/>
                </a:solidFill>
                <a:effectLst>
                  <a:outerShdw blurRad="38100" dist="38100" dir="2700000" algn="tl">
                    <a:srgbClr val="000000"/>
                  </a:outerShdw>
                </a:effectLst>
              </a:rPr>
              <a:t/>
            </a:r>
            <a:br>
              <a:rPr lang="it-IT" sz="3000" dirty="0">
                <a:solidFill>
                  <a:schemeClr val="tx2"/>
                </a:solidFill>
                <a:effectLst>
                  <a:outerShdw blurRad="38100" dist="38100" dir="2700000" algn="tl">
                    <a:srgbClr val="000000"/>
                  </a:outerShdw>
                </a:effectLst>
              </a:rPr>
            </a:br>
            <a:endParaRPr lang="it-IT" sz="3000" dirty="0">
              <a:solidFill>
                <a:schemeClr val="tx2"/>
              </a:solidFill>
              <a:effectLst>
                <a:outerShdw blurRad="38100" dist="38100" dir="2700000" algn="tl">
                  <a:srgbClr val="000000"/>
                </a:outerShdw>
              </a:effectLst>
            </a:endParaRPr>
          </a:p>
        </p:txBody>
      </p:sp>
      <p:pic>
        <p:nvPicPr>
          <p:cNvPr id="9218" name="Picture 2"/>
          <p:cNvPicPr>
            <a:picLocks noChangeAspect="1" noChangeArrowheads="1"/>
          </p:cNvPicPr>
          <p:nvPr/>
        </p:nvPicPr>
        <p:blipFill>
          <a:blip r:embed="rId2" cstate="print"/>
          <a:stretch>
            <a:fillRect/>
          </a:stretch>
        </p:blipFill>
        <p:spPr bwMode="auto">
          <a:xfrm>
            <a:off x="269845" y="3027691"/>
            <a:ext cx="2796585" cy="3344934"/>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436" name="Rettangolo 5"/>
          <p:cNvSpPr>
            <a:spLocks noChangeArrowheads="1"/>
          </p:cNvSpPr>
          <p:nvPr/>
        </p:nvSpPr>
        <p:spPr bwMode="auto">
          <a:xfrm>
            <a:off x="3276600" y="2895600"/>
            <a:ext cx="3009900" cy="3387725"/>
          </a:xfrm>
          <a:prstGeom prst="rect">
            <a:avLst/>
          </a:prstGeom>
          <a:noFill/>
          <a:ln w="9525">
            <a:noFill/>
            <a:miter lim="800000"/>
            <a:headEnd/>
            <a:tailEnd/>
          </a:ln>
        </p:spPr>
        <p:txBody>
          <a:bodyPr>
            <a:spAutoFit/>
          </a:bodyPr>
          <a:lstStyle/>
          <a:p>
            <a:pPr algn="ctr"/>
            <a:r>
              <a:rPr lang="it-IT">
                <a:latin typeface="Times New Roman" pitchFamily="18" charset="0"/>
              </a:rPr>
              <a:t>Abbiamo proposto ai bambini di </a:t>
            </a:r>
            <a:r>
              <a:rPr lang="it-IT" i="1">
                <a:latin typeface="Times New Roman" pitchFamily="18" charset="0"/>
              </a:rPr>
              <a:t>riordinarle in ordine crescente da 1 a 10</a:t>
            </a:r>
            <a:r>
              <a:rPr lang="it-IT">
                <a:latin typeface="Times New Roman" pitchFamily="18" charset="0"/>
              </a:rPr>
              <a:t>, favorendo un’attività collaborativa e di confronto. Successivamente l’insegnante ha provato a scambiarne di posto qualche carta per vedere se gli alunni riuscivano a riconoscere e correggere “l’errore” rimettendo i numeri nell’ordine giusto</a:t>
            </a:r>
            <a:endParaRPr lang="it-IT">
              <a:latin typeface="Century Schoolbook" pitchFamily="18" charset="0"/>
            </a:endParaRPr>
          </a:p>
        </p:txBody>
      </p:sp>
      <p:pic>
        <p:nvPicPr>
          <p:cNvPr id="9219" name="Picture 3"/>
          <p:cNvPicPr>
            <a:picLocks noChangeAspect="1" noChangeArrowheads="1"/>
          </p:cNvPicPr>
          <p:nvPr/>
        </p:nvPicPr>
        <p:blipFill>
          <a:blip r:embed="rId3" cstate="print"/>
          <a:stretch>
            <a:fillRect/>
          </a:stretch>
        </p:blipFill>
        <p:spPr bwMode="auto">
          <a:xfrm rot="507141">
            <a:off x="6450013" y="2865438"/>
            <a:ext cx="2289175" cy="2933700"/>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srcRect/>
          <a:stretch>
            <a:fillRect/>
          </a:stretch>
        </p:blipFill>
        <p:spPr bwMode="auto">
          <a:xfrm>
            <a:off x="1738313" y="1682750"/>
            <a:ext cx="6105525" cy="4651375"/>
          </a:xfrm>
          <a:prstGeom prst="rect">
            <a:avLst/>
          </a:prstGeom>
          <a:noFill/>
          <a:ln w="9525">
            <a:solidFill>
              <a:srgbClr val="00B0F0"/>
            </a:solidFill>
            <a:miter lim="800000"/>
            <a:headEnd/>
            <a:tailEnd/>
          </a:ln>
        </p:spPr>
      </p:pic>
      <p:sp>
        <p:nvSpPr>
          <p:cNvPr id="52228" name="Segnaposto testo 3"/>
          <p:cNvSpPr>
            <a:spLocks/>
          </p:cNvSpPr>
          <p:nvPr/>
        </p:nvSpPr>
        <p:spPr bwMode="auto">
          <a:xfrm>
            <a:off x="457200" y="428625"/>
            <a:ext cx="3008313" cy="1643063"/>
          </a:xfrm>
          <a:prstGeom prst="rect">
            <a:avLst/>
          </a:prstGeom>
          <a:noFill/>
          <a:ln w="9525">
            <a:noFill/>
            <a:miter lim="800000"/>
            <a:headEnd/>
            <a:tailEnd/>
          </a:ln>
        </p:spPr>
        <p:txBody>
          <a:bodyPr/>
          <a:lstStyle/>
          <a:p>
            <a:pPr algn="ctr">
              <a:spcBef>
                <a:spcPts val="400"/>
              </a:spcBef>
              <a:spcAft>
                <a:spcPts val="1000"/>
              </a:spcAft>
              <a:buClr>
                <a:schemeClr val="hlink"/>
              </a:buClr>
              <a:buSzPct val="65000"/>
              <a:buFont typeface="Wingdings" pitchFamily="2" charset="2"/>
              <a:buNone/>
              <a:defRPr/>
            </a:pPr>
            <a:r>
              <a:rPr lang="it-IT">
                <a:latin typeface="Times New Roman" pitchFamily="18" charset="0"/>
              </a:rPr>
              <a:t>I bambini dovevano riempire gli insiemi con gli animali in base alla quantità indicata dal cartellino</a:t>
            </a:r>
            <a:endParaRPr lang="it-IT"/>
          </a:p>
          <a:p>
            <a:pPr>
              <a:spcBef>
                <a:spcPts val="400"/>
              </a:spcBef>
              <a:spcAft>
                <a:spcPts val="1000"/>
              </a:spcAft>
              <a:buClr>
                <a:schemeClr val="hlink"/>
              </a:buClr>
              <a:buSzPct val="65000"/>
              <a:buFont typeface="Wingdings" pitchFamily="2" charset="2"/>
              <a:buNone/>
              <a:defRPr/>
            </a:pPr>
            <a:endParaRPr lang="it-IT" sz="2400">
              <a:effectLst>
                <a:outerShdw blurRad="38100" dist="38100" dir="2700000" algn="tl">
                  <a:srgbClr val="000000"/>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p:cNvSpPr>
          <p:nvPr/>
        </p:nvSpPr>
        <p:spPr bwMode="auto">
          <a:xfrm>
            <a:off x="609600" y="3200400"/>
            <a:ext cx="7929563" cy="2228850"/>
          </a:xfrm>
          <a:prstGeom prst="rect">
            <a:avLst/>
          </a:prstGeom>
          <a:noFill/>
          <a:ln w="9525">
            <a:noFill/>
            <a:miter lim="800000"/>
            <a:headEnd/>
            <a:tailEnd/>
          </a:ln>
        </p:spPr>
        <p:txBody>
          <a:bodyPr anchor="b"/>
          <a:lstStyle/>
          <a:p>
            <a:pPr algn="ctr" defTabSz="0">
              <a:defRPr/>
            </a:pPr>
            <a:r>
              <a:rPr lang="it-IT" sz="4200" b="1">
                <a:solidFill>
                  <a:schemeClr val="tx2"/>
                </a:solidFill>
                <a:effectLst>
                  <a:outerShdw blurRad="38100" dist="38100" dir="2700000" algn="tl">
                    <a:srgbClr val="000000"/>
                  </a:outerShdw>
                </a:effectLst>
              </a:rPr>
              <a:t/>
            </a:r>
            <a:br>
              <a:rPr lang="it-IT" sz="4200" b="1">
                <a:solidFill>
                  <a:schemeClr val="tx2"/>
                </a:solidFill>
                <a:effectLst>
                  <a:outerShdw blurRad="38100" dist="38100" dir="2700000" algn="tl">
                    <a:srgbClr val="000000"/>
                  </a:outerShdw>
                </a:effectLst>
              </a:rPr>
            </a:br>
            <a:r>
              <a:rPr lang="it-IT" sz="4200" b="1">
                <a:solidFill>
                  <a:schemeClr val="tx2"/>
                </a:solidFill>
                <a:effectLst>
                  <a:outerShdw blurRad="38100" dist="38100" dir="2700000" algn="tl">
                    <a:srgbClr val="000000"/>
                  </a:outerShdw>
                </a:effectLst>
              </a:rPr>
              <a:t/>
            </a:r>
            <a:br>
              <a:rPr lang="it-IT" sz="4200" b="1">
                <a:solidFill>
                  <a:schemeClr val="tx2"/>
                </a:solidFill>
                <a:effectLst>
                  <a:outerShdw blurRad="38100" dist="38100" dir="2700000" algn="tl">
                    <a:srgbClr val="000000"/>
                  </a:outerShdw>
                </a:effectLst>
              </a:rPr>
            </a:br>
            <a:r>
              <a:rPr lang="it-IT" sz="4200" b="1">
                <a:solidFill>
                  <a:schemeClr val="tx2"/>
                </a:solidFill>
                <a:effectLst>
                  <a:outerShdw blurRad="38100" dist="38100" dir="2700000" algn="tl">
                    <a:srgbClr val="000000"/>
                  </a:outerShdw>
                </a:effectLst>
              </a:rPr>
              <a:t/>
            </a:r>
            <a:br>
              <a:rPr lang="it-IT" sz="4200" b="1">
                <a:solidFill>
                  <a:schemeClr val="tx2"/>
                </a:solidFill>
                <a:effectLst>
                  <a:outerShdw blurRad="38100" dist="38100" dir="2700000" algn="tl">
                    <a:srgbClr val="000000"/>
                  </a:outerShdw>
                </a:effectLst>
              </a:rPr>
            </a:br>
            <a:r>
              <a:rPr lang="it-IT" b="1">
                <a:solidFill>
                  <a:srgbClr val="002060"/>
                </a:solidFill>
                <a:latin typeface="Times New Roman" pitchFamily="18" charset="0"/>
              </a:rPr>
              <a:t>IL GIOCO DELL’OCA</a:t>
            </a:r>
            <a:br>
              <a:rPr lang="it-IT" b="1">
                <a:solidFill>
                  <a:srgbClr val="002060"/>
                </a:solidFill>
                <a:latin typeface="Times New Roman" pitchFamily="18" charset="0"/>
              </a:rPr>
            </a:br>
            <a:r>
              <a:rPr lang="it-IT">
                <a:solidFill>
                  <a:srgbClr val="002060"/>
                </a:solidFill>
                <a:latin typeface="Times New Roman" pitchFamily="18" charset="0"/>
              </a:rPr>
              <a:t>A CONCLUSIONE DELLE DIVERSE ATTIVITÀ PROPOSTE, LE INSEGNANTI HANNO PREPARATO UN CARTELLONE CON UN PERCORSO DI 40 CASELLE PER CONDURRE GLI ANIMALI SCELTI DA OGNI BAMBINO DALLA GABBIA ALLA NATURA, IN CUI SONO STATI INSERITE DIFFICOLTÀ (PENITENZE, SALTA UN TURNO) O FACILITAZIONI (VAI ALLA CASELLA..) PER I GIOCATORI CHE SI FERMAVANO IN QUELLE CASELLE. DOPO CHE OGNI GIOCATORE AVEVA SCELTO L’ANIMALE DA SALVARE E, CON UNA CONTA, DECISO L’ORDINE DI GIOCO, I BAMBINI HANNO INIZIATO A GIOCARE FACENDO AVANZARE LE PEDINE IN BASE ALLA QUANTITÀ USCITA SUL DADO LANCIATO</a:t>
            </a:r>
            <a:r>
              <a:rPr lang="it-IT">
                <a:solidFill>
                  <a:schemeClr val="tx2"/>
                </a:solidFill>
                <a:latin typeface="Times New Roman" pitchFamily="18" charset="0"/>
              </a:rPr>
              <a:t/>
            </a:r>
            <a:br>
              <a:rPr lang="it-IT">
                <a:solidFill>
                  <a:schemeClr val="tx2"/>
                </a:solidFill>
                <a:latin typeface="Times New Roman" pitchFamily="18" charset="0"/>
              </a:rPr>
            </a:br>
            <a:r>
              <a:rPr lang="it-IT" sz="4200" b="1">
                <a:solidFill>
                  <a:schemeClr val="tx2"/>
                </a:solidFill>
                <a:effectLst>
                  <a:outerShdw blurRad="38100" dist="38100" dir="2700000" algn="tl">
                    <a:srgbClr val="000000"/>
                  </a:outerShdw>
                </a:effectLst>
              </a:rPr>
              <a:t/>
            </a:r>
            <a:br>
              <a:rPr lang="it-IT" sz="4200" b="1">
                <a:solidFill>
                  <a:schemeClr val="tx2"/>
                </a:solidFill>
                <a:effectLst>
                  <a:outerShdw blurRad="38100" dist="38100" dir="2700000" algn="tl">
                    <a:srgbClr val="000000"/>
                  </a:outerShdw>
                </a:effectLst>
              </a:rPr>
            </a:br>
            <a:r>
              <a:rPr lang="it-IT" sz="4200" b="1">
                <a:solidFill>
                  <a:schemeClr val="tx2"/>
                </a:solidFill>
                <a:effectLst>
                  <a:outerShdw blurRad="38100" dist="38100" dir="2700000" algn="tl">
                    <a:srgbClr val="000000"/>
                  </a:outerShdw>
                </a:effectLst>
              </a:rPr>
              <a:t/>
            </a:r>
            <a:br>
              <a:rPr lang="it-IT" sz="4200" b="1">
                <a:solidFill>
                  <a:schemeClr val="tx2"/>
                </a:solidFill>
                <a:effectLst>
                  <a:outerShdw blurRad="38100" dist="38100" dir="2700000" algn="tl">
                    <a:srgbClr val="000000"/>
                  </a:outerShdw>
                </a:effectLst>
              </a:rPr>
            </a:br>
            <a:endParaRPr lang="it-IT" sz="4200" b="1">
              <a:solidFill>
                <a:schemeClr val="tx2"/>
              </a:solidFill>
              <a:effectLst>
                <a:outerShdw blurRad="38100" dist="38100" dir="2700000" algn="tl">
                  <a:srgbClr val="000000"/>
                </a:outerShdw>
              </a:effectLst>
            </a:endParaRPr>
          </a:p>
        </p:txBody>
      </p:sp>
      <p:pic>
        <p:nvPicPr>
          <p:cNvPr id="20483" name="Picture 2"/>
          <p:cNvPicPr>
            <a:picLocks noChangeAspect="1" noChangeArrowheads="1"/>
          </p:cNvPicPr>
          <p:nvPr/>
        </p:nvPicPr>
        <p:blipFill>
          <a:blip r:embed="rId2" cstate="print"/>
          <a:srcRect/>
          <a:stretch>
            <a:fillRect/>
          </a:stretch>
        </p:blipFill>
        <p:spPr bwMode="auto">
          <a:xfrm>
            <a:off x="1792288" y="3500438"/>
            <a:ext cx="5000625" cy="270351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type="title"/>
          </p:nvPr>
        </p:nvPicPr>
        <p:blipFill>
          <a:blip r:embed="rId2" cstate="print"/>
          <a:srcRect/>
          <a:stretch>
            <a:fillRect/>
          </a:stretch>
        </p:blipFill>
        <p:spPr bwMode="auto">
          <a:xfrm>
            <a:off x="2784475" y="274638"/>
            <a:ext cx="2813050" cy="1143000"/>
          </a:xfrm>
          <a:noFill/>
        </p:spPr>
      </p:pic>
      <p:sp>
        <p:nvSpPr>
          <p:cNvPr id="9219" name="Segnaposto contenuto 2"/>
          <p:cNvSpPr>
            <a:spLocks noGrp="1"/>
          </p:cNvSpPr>
          <p:nvPr>
            <p:ph sz="quarter" idx="1"/>
          </p:nvPr>
        </p:nvSpPr>
        <p:spPr>
          <a:xfrm>
            <a:off x="457200" y="1600200"/>
            <a:ext cx="7467600" cy="4873625"/>
          </a:xfrm>
        </p:spPr>
        <p:txBody>
          <a:bodyPr/>
          <a:lstStyle/>
          <a:p>
            <a:endParaRPr lang="it-IT" smtClean="0"/>
          </a:p>
          <a:p>
            <a:pPr algn="ctr">
              <a:buFont typeface="Wingdings" pitchFamily="2" charset="2"/>
              <a:buNone/>
            </a:pPr>
            <a:endParaRPr lang="it-IT" b="1" smtClean="0"/>
          </a:p>
          <a:p>
            <a:pPr algn="ctr">
              <a:buFont typeface="Wingdings" pitchFamily="2" charset="2"/>
              <a:buNone/>
            </a:pPr>
            <a:endParaRPr lang="it-IT" b="1" smtClean="0"/>
          </a:p>
          <a:p>
            <a:pPr algn="ctr">
              <a:buFont typeface="Wingdings" pitchFamily="2" charset="2"/>
              <a:buNone/>
            </a:pPr>
            <a:r>
              <a:rPr lang="it-IT" b="1" smtClean="0"/>
              <a:t>SCUOLE DELL’INFANZIA</a:t>
            </a:r>
            <a:endParaRPr lang="it-IT" smtClean="0"/>
          </a:p>
          <a:p>
            <a:pPr algn="ctr">
              <a:buFont typeface="Wingdings" pitchFamily="2" charset="2"/>
              <a:buNone/>
            </a:pPr>
            <a:r>
              <a:rPr lang="it-IT" smtClean="0"/>
              <a:t>“</a:t>
            </a:r>
            <a:r>
              <a:rPr lang="it-IT" i="1" smtClean="0"/>
              <a:t>Arcobaleno” (Casette Verdini) </a:t>
            </a:r>
          </a:p>
          <a:p>
            <a:pPr algn="ctr">
              <a:buFont typeface="Wingdings" pitchFamily="2" charset="2"/>
              <a:buNone/>
            </a:pPr>
            <a:r>
              <a:rPr lang="it-IT" i="1" smtClean="0"/>
              <a:t> “ Liviabella”(Sforzacosta)</a:t>
            </a:r>
            <a:endParaRPr lang="it-IT" smtClean="0"/>
          </a:p>
          <a:p>
            <a:endParaRPr lang="it-IT" sz="4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ttangolo 4"/>
          <p:cNvSpPr>
            <a:spLocks noChangeArrowheads="1"/>
          </p:cNvSpPr>
          <p:nvPr/>
        </p:nvSpPr>
        <p:spPr bwMode="auto">
          <a:xfrm>
            <a:off x="2928938" y="571500"/>
            <a:ext cx="3141662" cy="584200"/>
          </a:xfrm>
          <a:prstGeom prst="rect">
            <a:avLst/>
          </a:prstGeom>
          <a:noFill/>
          <a:ln w="9525">
            <a:noFill/>
            <a:miter lim="800000"/>
            <a:headEnd/>
            <a:tailEnd/>
          </a:ln>
        </p:spPr>
        <p:txBody>
          <a:bodyPr wrap="none">
            <a:spAutoFit/>
          </a:bodyPr>
          <a:lstStyle/>
          <a:p>
            <a:r>
              <a:rPr lang="it-IT" sz="3200">
                <a:latin typeface="Century Schoolbook" pitchFamily="18" charset="0"/>
              </a:rPr>
              <a:t>“</a:t>
            </a:r>
            <a:r>
              <a:rPr lang="it-IT" sz="3200" i="1">
                <a:latin typeface="Century Schoolbook" pitchFamily="18" charset="0"/>
              </a:rPr>
              <a:t>Animali in fuga”</a:t>
            </a:r>
            <a:r>
              <a:rPr lang="it-IT" sz="3200">
                <a:latin typeface="Century Schoolbook" pitchFamily="18" charset="0"/>
              </a:rPr>
              <a:t> </a:t>
            </a:r>
          </a:p>
        </p:txBody>
      </p:sp>
      <p:pic>
        <p:nvPicPr>
          <p:cNvPr id="10243" name="Picture 4"/>
          <p:cNvPicPr>
            <a:picLocks noChangeAspect="1" noChangeArrowheads="1"/>
          </p:cNvPicPr>
          <p:nvPr/>
        </p:nvPicPr>
        <p:blipFill>
          <a:blip r:embed="rId2" cstate="print"/>
          <a:srcRect/>
          <a:stretch>
            <a:fillRect/>
          </a:stretch>
        </p:blipFill>
        <p:spPr bwMode="auto">
          <a:xfrm>
            <a:off x="4078288" y="1428750"/>
            <a:ext cx="4522787" cy="2857500"/>
          </a:xfrm>
          <a:prstGeom prst="rect">
            <a:avLst/>
          </a:prstGeom>
          <a:noFill/>
          <a:ln w="9525">
            <a:noFill/>
            <a:miter lim="800000"/>
            <a:headEnd/>
            <a:tailEnd/>
          </a:ln>
        </p:spPr>
      </p:pic>
      <p:pic>
        <p:nvPicPr>
          <p:cNvPr id="10244" name="Picture 3"/>
          <p:cNvPicPr>
            <a:picLocks noChangeAspect="1" noChangeArrowheads="1"/>
          </p:cNvPicPr>
          <p:nvPr/>
        </p:nvPicPr>
        <p:blipFill>
          <a:blip r:embed="rId3" cstate="print"/>
          <a:srcRect/>
          <a:stretch>
            <a:fillRect/>
          </a:stretch>
        </p:blipFill>
        <p:spPr bwMode="auto">
          <a:xfrm>
            <a:off x="381000" y="3200400"/>
            <a:ext cx="4375150" cy="2738438"/>
          </a:xfrm>
          <a:prstGeom prst="rect">
            <a:avLst/>
          </a:prstGeom>
          <a:noFill/>
          <a:ln w="9525">
            <a:noFill/>
            <a:miter lim="800000"/>
            <a:headEnd/>
            <a:tailEnd/>
          </a:ln>
        </p:spPr>
      </p:pic>
      <p:sp>
        <p:nvSpPr>
          <p:cNvPr id="10245" name="Rettangolo 5"/>
          <p:cNvSpPr>
            <a:spLocks noChangeArrowheads="1"/>
          </p:cNvSpPr>
          <p:nvPr/>
        </p:nvSpPr>
        <p:spPr bwMode="auto">
          <a:xfrm>
            <a:off x="611188" y="1916113"/>
            <a:ext cx="3097212" cy="366712"/>
          </a:xfrm>
          <a:prstGeom prst="rect">
            <a:avLst/>
          </a:prstGeom>
          <a:noFill/>
          <a:ln w="9525">
            <a:noFill/>
            <a:miter lim="800000"/>
            <a:headEnd/>
            <a:tailEnd/>
          </a:ln>
        </p:spPr>
        <p:txBody>
          <a:bodyPr>
            <a:spAutoFit/>
          </a:bodyPr>
          <a:lstStyle/>
          <a:p>
            <a:r>
              <a:rPr lang="it-IT" i="1">
                <a:latin typeface="Times New Roman" pitchFamily="18" charset="0"/>
              </a:rPr>
              <a:t>Costruiamo gli animali…</a:t>
            </a:r>
            <a:endParaRPr lang="it-IT">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a:spLocks/>
          </p:cNvSpPr>
          <p:nvPr/>
        </p:nvSpPr>
        <p:spPr bwMode="auto">
          <a:xfrm>
            <a:off x="500063" y="642938"/>
            <a:ext cx="8043862" cy="725487"/>
          </a:xfrm>
          <a:prstGeom prst="rect">
            <a:avLst/>
          </a:prstGeom>
          <a:noFill/>
          <a:ln w="9525">
            <a:noFill/>
            <a:miter lim="800000"/>
            <a:headEnd/>
            <a:tailEnd/>
          </a:ln>
        </p:spPr>
        <p:txBody>
          <a:bodyPr anchor="b"/>
          <a:lstStyle/>
          <a:p>
            <a:pPr algn="ctr">
              <a:defRPr/>
            </a:pPr>
            <a:r>
              <a:rPr lang="it-IT" sz="4200">
                <a:solidFill>
                  <a:schemeClr val="tx2"/>
                </a:solidFill>
                <a:effectLst>
                  <a:outerShdw blurRad="38100" dist="38100" dir="2700000" algn="tl">
                    <a:srgbClr val="000000"/>
                  </a:outerShdw>
                </a:effectLst>
              </a:rPr>
              <a:t/>
            </a:r>
            <a:br>
              <a:rPr lang="it-IT" sz="4200">
                <a:solidFill>
                  <a:schemeClr val="tx2"/>
                </a:solidFill>
                <a:effectLst>
                  <a:outerShdw blurRad="38100" dist="38100" dir="2700000" algn="tl">
                    <a:srgbClr val="000000"/>
                  </a:outerShdw>
                </a:effectLst>
              </a:rPr>
            </a:br>
            <a:r>
              <a:rPr lang="it-IT" sz="4200">
                <a:solidFill>
                  <a:schemeClr val="tx2"/>
                </a:solidFill>
                <a:effectLst>
                  <a:outerShdw blurRad="38100" dist="38100" dir="2700000" algn="tl">
                    <a:srgbClr val="000000"/>
                  </a:outerShdw>
                </a:effectLst>
              </a:rPr>
              <a:t/>
            </a:r>
            <a:br>
              <a:rPr lang="it-IT" sz="4200">
                <a:solidFill>
                  <a:schemeClr val="tx2"/>
                </a:solidFill>
                <a:effectLst>
                  <a:outerShdw blurRad="38100" dist="38100" dir="2700000" algn="tl">
                    <a:srgbClr val="000000"/>
                  </a:outerShdw>
                </a:effectLst>
              </a:rPr>
            </a:br>
            <a:r>
              <a:rPr lang="it-IT" sz="4200">
                <a:solidFill>
                  <a:schemeClr val="tx2"/>
                </a:solidFill>
                <a:effectLst>
                  <a:outerShdw blurRad="38100" dist="38100" dir="2700000" algn="tl">
                    <a:srgbClr val="000000"/>
                  </a:outerShdw>
                </a:effectLst>
              </a:rPr>
              <a:t/>
            </a:r>
            <a:br>
              <a:rPr lang="it-IT" sz="4200">
                <a:solidFill>
                  <a:schemeClr val="tx2"/>
                </a:solidFill>
                <a:effectLst>
                  <a:outerShdw blurRad="38100" dist="38100" dir="2700000" algn="tl">
                    <a:srgbClr val="000000"/>
                  </a:outerShdw>
                </a:effectLst>
              </a:rPr>
            </a:br>
            <a:r>
              <a:rPr lang="it-IT" sz="4200">
                <a:solidFill>
                  <a:schemeClr val="tx2"/>
                </a:solidFill>
                <a:effectLst>
                  <a:outerShdw blurRad="38100" dist="38100" dir="2700000" algn="tl">
                    <a:srgbClr val="000000"/>
                  </a:outerShdw>
                </a:effectLst>
              </a:rPr>
              <a:t/>
            </a:r>
            <a:br>
              <a:rPr lang="it-IT" sz="4200">
                <a:solidFill>
                  <a:schemeClr val="tx2"/>
                </a:solidFill>
                <a:effectLst>
                  <a:outerShdw blurRad="38100" dist="38100" dir="2700000" algn="tl">
                    <a:srgbClr val="000000"/>
                  </a:outerShdw>
                </a:effectLst>
              </a:rPr>
            </a:br>
            <a:r>
              <a:rPr lang="it-IT" sz="4200">
                <a:solidFill>
                  <a:srgbClr val="002060"/>
                </a:solidFill>
                <a:effectLst>
                  <a:outerShdw blurRad="38100" dist="38100" dir="2700000" algn="tl">
                    <a:srgbClr val="000000"/>
                  </a:outerShdw>
                </a:effectLst>
              </a:rPr>
              <a:t>… </a:t>
            </a:r>
            <a:r>
              <a:rPr lang="it-IT" sz="4200" i="1">
                <a:solidFill>
                  <a:srgbClr val="002060"/>
                </a:solidFill>
                <a:effectLst>
                  <a:outerShdw blurRad="38100" dist="38100" dir="2700000" algn="tl">
                    <a:srgbClr val="000000"/>
                  </a:outerShdw>
                </a:effectLst>
              </a:rPr>
              <a:t>E LA SCATOLA RECINTO</a:t>
            </a:r>
            <a:r>
              <a:rPr lang="it-IT" sz="4200">
                <a:solidFill>
                  <a:schemeClr val="tx2"/>
                </a:solidFill>
                <a:effectLst>
                  <a:outerShdw blurRad="38100" dist="38100" dir="2700000" algn="tl">
                    <a:srgbClr val="000000"/>
                  </a:outerShdw>
                </a:effectLst>
              </a:rPr>
              <a:t/>
            </a:r>
            <a:br>
              <a:rPr lang="it-IT" sz="4200">
                <a:solidFill>
                  <a:schemeClr val="tx2"/>
                </a:solidFill>
                <a:effectLst>
                  <a:outerShdw blurRad="38100" dist="38100" dir="2700000" algn="tl">
                    <a:srgbClr val="000000"/>
                  </a:outerShdw>
                </a:effectLst>
              </a:rPr>
            </a:br>
            <a:endParaRPr lang="it-IT" sz="4200">
              <a:solidFill>
                <a:schemeClr val="tx2"/>
              </a:solidFill>
              <a:effectLst>
                <a:outerShdw blurRad="38100" dist="38100" dir="2700000" algn="tl">
                  <a:srgbClr val="000000"/>
                </a:outerShdw>
              </a:effectLst>
            </a:endParaRPr>
          </a:p>
        </p:txBody>
      </p:sp>
      <p:pic>
        <p:nvPicPr>
          <p:cNvPr id="11267" name="Picture 2"/>
          <p:cNvPicPr>
            <a:picLocks noChangeAspect="1" noChangeArrowheads="1"/>
          </p:cNvPicPr>
          <p:nvPr/>
        </p:nvPicPr>
        <p:blipFill>
          <a:blip r:embed="rId2" cstate="print"/>
          <a:srcRect/>
          <a:stretch>
            <a:fillRect/>
          </a:stretch>
        </p:blipFill>
        <p:spPr bwMode="auto">
          <a:xfrm>
            <a:off x="1146175" y="1357313"/>
            <a:ext cx="6851650" cy="39290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p:cNvSpPr>
          <p:nvPr/>
        </p:nvSpPr>
        <p:spPr bwMode="auto">
          <a:xfrm>
            <a:off x="357188" y="357188"/>
            <a:ext cx="8229600" cy="2214562"/>
          </a:xfrm>
          <a:prstGeom prst="rect">
            <a:avLst/>
          </a:prstGeom>
          <a:noFill/>
          <a:ln w="9525">
            <a:noFill/>
            <a:miter lim="800000"/>
            <a:headEnd/>
            <a:tailEnd/>
          </a:ln>
        </p:spPr>
        <p:txBody>
          <a:bodyPr anchor="b"/>
          <a:lstStyle/>
          <a:p>
            <a:pPr algn="ctr">
              <a:defRPr/>
            </a:pPr>
            <a:r>
              <a:rPr lang="it-IT">
                <a:solidFill>
                  <a:srgbClr val="002060"/>
                </a:solidFill>
                <a:effectLst>
                  <a:outerShdw blurRad="38100" dist="38100" dir="2700000" algn="tl">
                    <a:srgbClr val="000000"/>
                  </a:outerShdw>
                </a:effectLst>
                <a:latin typeface="Times New Roman" pitchFamily="18" charset="0"/>
              </a:rPr>
              <a:t/>
            </a:r>
            <a:br>
              <a:rPr lang="it-IT">
                <a:solidFill>
                  <a:srgbClr val="002060"/>
                </a:solidFill>
                <a:effectLst>
                  <a:outerShdw blurRad="38100" dist="38100" dir="2700000" algn="tl">
                    <a:srgbClr val="000000"/>
                  </a:outerShdw>
                </a:effectLst>
                <a:latin typeface="Times New Roman" pitchFamily="18" charset="0"/>
              </a:rPr>
            </a:br>
            <a:r>
              <a:rPr lang="it-IT">
                <a:solidFill>
                  <a:srgbClr val="002060"/>
                </a:solidFill>
                <a:effectLst>
                  <a:outerShdw blurRad="38100" dist="38100" dir="2700000" algn="tl">
                    <a:srgbClr val="000000"/>
                  </a:outerShdw>
                </a:effectLst>
                <a:latin typeface="Times New Roman" pitchFamily="18" charset="0"/>
              </a:rPr>
              <a:t/>
            </a:r>
            <a:br>
              <a:rPr lang="it-IT">
                <a:solidFill>
                  <a:srgbClr val="002060"/>
                </a:solidFill>
                <a:effectLst>
                  <a:outerShdw blurRad="38100" dist="38100" dir="2700000" algn="tl">
                    <a:srgbClr val="000000"/>
                  </a:outerShdw>
                </a:effectLst>
                <a:latin typeface="Times New Roman" pitchFamily="18" charset="0"/>
              </a:rPr>
            </a:br>
            <a:r>
              <a:rPr lang="it-IT" b="1">
                <a:solidFill>
                  <a:srgbClr val="002060"/>
                </a:solidFill>
                <a:latin typeface="Times New Roman" pitchFamily="18" charset="0"/>
              </a:rPr>
              <a:t>GIOCHI NEL RECINTO</a:t>
            </a:r>
            <a:r>
              <a:rPr lang="it-IT" b="1">
                <a:solidFill>
                  <a:schemeClr val="tx2"/>
                </a:solidFill>
                <a:latin typeface="Times New Roman" pitchFamily="18" charset="0"/>
              </a:rPr>
              <a:t/>
            </a:r>
            <a:br>
              <a:rPr lang="it-IT" b="1">
                <a:solidFill>
                  <a:schemeClr val="tx2"/>
                </a:solidFill>
                <a:latin typeface="Times New Roman" pitchFamily="18" charset="0"/>
              </a:rPr>
            </a:br>
            <a:r>
              <a:rPr lang="it-IT">
                <a:solidFill>
                  <a:srgbClr val="002060"/>
                </a:solidFill>
                <a:latin typeface="Times New Roman" pitchFamily="18" charset="0"/>
              </a:rPr>
              <a:t>IN UN PRIMO MOMENTO I BAMBINI SONO STATI INVITATI A GIOCARE LIBERAMENTE CON GLI ANIMALI PER PERMETTERE ALL’ADULTO DI OSSERVARE E VALUTARE PROPOSTE DI GIOCO SPONTANEO E VERBALIZZAZIONI TRA PARI DA CUI EVENTUALMENTE POTER PARTIRE INTERVENENDO CON UNA PROPOSTA GUIDATA</a:t>
            </a:r>
            <a:r>
              <a:rPr lang="it-IT" sz="3000">
                <a:solidFill>
                  <a:schemeClr val="tx2"/>
                </a:solidFill>
                <a:effectLst>
                  <a:outerShdw blurRad="38100" dist="38100" dir="2700000" algn="tl">
                    <a:srgbClr val="000000"/>
                  </a:outerShdw>
                </a:effectLst>
              </a:rPr>
              <a:t/>
            </a:r>
            <a:br>
              <a:rPr lang="it-IT" sz="3000">
                <a:solidFill>
                  <a:schemeClr val="tx2"/>
                </a:solidFill>
                <a:effectLst>
                  <a:outerShdw blurRad="38100" dist="38100" dir="2700000" algn="tl">
                    <a:srgbClr val="000000"/>
                  </a:outerShdw>
                </a:effectLst>
              </a:rPr>
            </a:br>
            <a:endParaRPr lang="it-IT" sz="3000">
              <a:solidFill>
                <a:schemeClr val="tx2"/>
              </a:solidFill>
              <a:effectLst>
                <a:outerShdw blurRad="38100" dist="38100" dir="2700000" algn="tl">
                  <a:srgbClr val="000000"/>
                </a:outerShdw>
              </a:effectLst>
            </a:endParaRPr>
          </a:p>
        </p:txBody>
      </p:sp>
      <p:pic>
        <p:nvPicPr>
          <p:cNvPr id="3074" name="Picture 2"/>
          <p:cNvPicPr>
            <a:picLocks noChangeAspect="1" noChangeArrowheads="1"/>
          </p:cNvPicPr>
          <p:nvPr/>
        </p:nvPicPr>
        <p:blipFill>
          <a:blip r:embed="rId2" cstate="print"/>
          <a:stretch>
            <a:fillRect/>
          </a:stretch>
        </p:blipFill>
        <p:spPr bwMode="auto">
          <a:xfrm>
            <a:off x="1545515" y="2500306"/>
            <a:ext cx="6052970" cy="3525855"/>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p:cNvSpPr>
          <p:nvPr/>
        </p:nvSpPr>
        <p:spPr bwMode="auto">
          <a:xfrm>
            <a:off x="457200" y="304800"/>
            <a:ext cx="8229600" cy="1857375"/>
          </a:xfrm>
          <a:prstGeom prst="rect">
            <a:avLst/>
          </a:prstGeom>
          <a:noFill/>
          <a:ln w="9525">
            <a:noFill/>
            <a:miter lim="800000"/>
            <a:headEnd/>
            <a:tailEnd/>
          </a:ln>
        </p:spPr>
        <p:txBody>
          <a:bodyPr anchor="b"/>
          <a:lstStyle/>
          <a:p>
            <a:pPr algn="ctr"/>
            <a:r>
              <a:rPr lang="it-IT">
                <a:solidFill>
                  <a:schemeClr val="tx2"/>
                </a:solidFill>
                <a:latin typeface="Times New Roman" pitchFamily="18" charset="0"/>
              </a:rPr>
              <a:t/>
            </a:r>
            <a:br>
              <a:rPr lang="it-IT">
                <a:solidFill>
                  <a:schemeClr val="tx2"/>
                </a:solidFill>
                <a:latin typeface="Times New Roman" pitchFamily="18" charset="0"/>
              </a:rPr>
            </a:br>
            <a:r>
              <a:rPr lang="it-IT">
                <a:solidFill>
                  <a:schemeClr val="tx2"/>
                </a:solidFill>
                <a:latin typeface="Times New Roman" pitchFamily="18" charset="0"/>
              </a:rPr>
              <a:t/>
            </a:r>
            <a:br>
              <a:rPr lang="it-IT">
                <a:solidFill>
                  <a:schemeClr val="tx2"/>
                </a:solidFill>
                <a:latin typeface="Times New Roman" pitchFamily="18" charset="0"/>
              </a:rPr>
            </a:br>
            <a:r>
              <a:rPr lang="it-IT">
                <a:solidFill>
                  <a:schemeClr val="tx2"/>
                </a:solidFill>
                <a:latin typeface="Times New Roman" pitchFamily="18" charset="0"/>
              </a:rPr>
              <a:t/>
            </a:r>
            <a:br>
              <a:rPr lang="it-IT">
                <a:solidFill>
                  <a:schemeClr val="tx2"/>
                </a:solidFill>
                <a:latin typeface="Times New Roman" pitchFamily="18" charset="0"/>
              </a:rPr>
            </a:br>
            <a:r>
              <a:rPr lang="it-IT">
                <a:solidFill>
                  <a:schemeClr val="tx2"/>
                </a:solidFill>
                <a:latin typeface="Times New Roman" pitchFamily="18" charset="0"/>
              </a:rPr>
              <a:t/>
            </a:r>
            <a:br>
              <a:rPr lang="it-IT">
                <a:solidFill>
                  <a:schemeClr val="tx2"/>
                </a:solidFill>
                <a:latin typeface="Times New Roman" pitchFamily="18" charset="0"/>
              </a:rPr>
            </a:br>
            <a:r>
              <a:rPr lang="it-IT">
                <a:solidFill>
                  <a:schemeClr val="tx2"/>
                </a:solidFill>
                <a:latin typeface="Times New Roman" pitchFamily="18" charset="0"/>
              </a:rPr>
              <a:t/>
            </a:r>
            <a:br>
              <a:rPr lang="it-IT">
                <a:solidFill>
                  <a:schemeClr val="tx2"/>
                </a:solidFill>
                <a:latin typeface="Times New Roman" pitchFamily="18" charset="0"/>
              </a:rPr>
            </a:br>
            <a:r>
              <a:rPr lang="it-IT">
                <a:solidFill>
                  <a:srgbClr val="002060"/>
                </a:solidFill>
                <a:latin typeface="Times New Roman" pitchFamily="18" charset="0"/>
              </a:rPr>
              <a:t>DAL GIOCO LIBERO L’INSEGNANTE PROPONE AI BAMBINI DIVERSE POSSIBILITÀ PER GIOCARE CON IL MATERIALE A DISPOSIZIONE INIZIANDO AD INTRODURRE IL CONCETTO DI </a:t>
            </a:r>
            <a:r>
              <a:rPr lang="it-IT" b="1">
                <a:solidFill>
                  <a:srgbClr val="002060"/>
                </a:solidFill>
                <a:latin typeface="Times New Roman" pitchFamily="18" charset="0"/>
              </a:rPr>
              <a:t>INSIEME</a:t>
            </a:r>
            <a:r>
              <a:rPr lang="it-IT" i="1">
                <a:solidFill>
                  <a:srgbClr val="002060"/>
                </a:solidFill>
                <a:latin typeface="Times New Roman" pitchFamily="18" charset="0"/>
              </a:rPr>
              <a:t> C</a:t>
            </a:r>
            <a:r>
              <a:rPr lang="it-IT">
                <a:solidFill>
                  <a:srgbClr val="002060"/>
                </a:solidFill>
                <a:latin typeface="Times New Roman" pitchFamily="18" charset="0"/>
              </a:rPr>
              <a:t>OME RAGGRUPPAMENTO DI ANIMALI CHE HANNO CARATTERISTICHE COMUNI</a:t>
            </a:r>
            <a:r>
              <a:rPr lang="it-IT">
                <a:solidFill>
                  <a:schemeClr val="tx2"/>
                </a:solidFill>
                <a:latin typeface="Times New Roman" pitchFamily="18" charset="0"/>
              </a:rPr>
              <a:t/>
            </a:r>
            <a:br>
              <a:rPr lang="it-IT">
                <a:solidFill>
                  <a:schemeClr val="tx2"/>
                </a:solidFill>
                <a:latin typeface="Times New Roman" pitchFamily="18" charset="0"/>
              </a:rPr>
            </a:br>
            <a:endParaRPr lang="it-IT">
              <a:solidFill>
                <a:schemeClr val="tx2"/>
              </a:solidFill>
              <a:latin typeface="Times New Roman" pitchFamily="18" charset="0"/>
            </a:endParaRPr>
          </a:p>
        </p:txBody>
      </p:sp>
      <p:pic>
        <p:nvPicPr>
          <p:cNvPr id="4098" name="Picture 2"/>
          <p:cNvPicPr>
            <a:picLocks noChangeAspect="1" noChangeArrowheads="1"/>
          </p:cNvPicPr>
          <p:nvPr/>
        </p:nvPicPr>
        <p:blipFill>
          <a:blip r:embed="rId2" cstate="print"/>
          <a:stretch>
            <a:fillRect/>
          </a:stretch>
        </p:blipFill>
        <p:spPr bwMode="auto">
          <a:xfrm rot="20956354">
            <a:off x="820230" y="2525743"/>
            <a:ext cx="4022351" cy="2786083"/>
          </a:xfrm>
          <a:prstGeom prst="rect">
            <a:avLst/>
          </a:prstGeom>
          <a:solidFill>
            <a:srgbClr val="FFFFFF">
              <a:shade val="85000"/>
            </a:srgbClr>
          </a:solidFill>
          <a:ln w="88900" cap="sq">
            <a:solidFill>
              <a:srgbClr val="00B0F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099" name="Picture 3"/>
          <p:cNvPicPr>
            <a:picLocks noChangeAspect="1" noChangeArrowheads="1"/>
          </p:cNvPicPr>
          <p:nvPr/>
        </p:nvPicPr>
        <p:blipFill>
          <a:blip r:embed="rId3" cstate="print"/>
          <a:stretch>
            <a:fillRect/>
          </a:stretch>
        </p:blipFill>
        <p:spPr bwMode="auto">
          <a:xfrm rot="467878">
            <a:off x="5055302" y="3179389"/>
            <a:ext cx="3645123" cy="3061904"/>
          </a:xfrm>
          <a:prstGeom prst="rect">
            <a:avLst/>
          </a:prstGeom>
          <a:solidFill>
            <a:srgbClr val="FFFFFF">
              <a:shade val="85000"/>
            </a:srgbClr>
          </a:solidFill>
          <a:ln w="88900" cap="sq">
            <a:solidFill>
              <a:srgbClr val="00B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p:cNvSpPr>
          <p:nvPr/>
        </p:nvSpPr>
        <p:spPr bwMode="auto">
          <a:xfrm>
            <a:off x="457200" y="457200"/>
            <a:ext cx="7467600" cy="1154113"/>
          </a:xfrm>
          <a:prstGeom prst="rect">
            <a:avLst/>
          </a:prstGeom>
          <a:noFill/>
          <a:ln w="9525">
            <a:noFill/>
            <a:miter lim="800000"/>
            <a:headEnd/>
            <a:tailEnd/>
          </a:ln>
        </p:spPr>
        <p:txBody>
          <a:bodyPr anchor="b"/>
          <a:lstStyle/>
          <a:p>
            <a:pPr algn="ctr"/>
            <a:r>
              <a:rPr lang="it-IT">
                <a:solidFill>
                  <a:srgbClr val="002060"/>
                </a:solidFill>
                <a:latin typeface="Times New Roman" pitchFamily="18" charset="0"/>
              </a:rPr>
              <a:t/>
            </a:r>
            <a:br>
              <a:rPr lang="it-IT">
                <a:solidFill>
                  <a:srgbClr val="002060"/>
                </a:solidFill>
                <a:latin typeface="Times New Roman" pitchFamily="18" charset="0"/>
              </a:rPr>
            </a:br>
            <a:r>
              <a:rPr lang="it-IT">
                <a:solidFill>
                  <a:srgbClr val="002060"/>
                </a:solidFill>
                <a:latin typeface="Times New Roman" pitchFamily="18" charset="0"/>
              </a:rPr>
              <a:t/>
            </a:r>
            <a:br>
              <a:rPr lang="it-IT">
                <a:solidFill>
                  <a:srgbClr val="002060"/>
                </a:solidFill>
                <a:latin typeface="Times New Roman" pitchFamily="18" charset="0"/>
              </a:rPr>
            </a:br>
            <a:r>
              <a:rPr lang="it-IT">
                <a:solidFill>
                  <a:srgbClr val="002060"/>
                </a:solidFill>
                <a:latin typeface="Times New Roman" pitchFamily="18" charset="0"/>
              </a:rPr>
              <a:t>I BAMBINI HANNO INIZIATO A DIVIDERE GLI ANIMALI PER COLORE, TIPOLOGIA… E CARATTERISTICHE CONOSCIUTE (ANIMALI CHE VOLANO, STRISCIANO, CHE CAMMINANO A QUATTRO ZAMPE..) </a:t>
            </a:r>
            <a:br>
              <a:rPr lang="it-IT">
                <a:solidFill>
                  <a:srgbClr val="002060"/>
                </a:solidFill>
                <a:latin typeface="Times New Roman" pitchFamily="18" charset="0"/>
              </a:rPr>
            </a:br>
            <a:endParaRPr lang="it-IT">
              <a:solidFill>
                <a:srgbClr val="002060"/>
              </a:solidFill>
              <a:latin typeface="Times New Roman" pitchFamily="18" charset="0"/>
            </a:endParaRPr>
          </a:p>
        </p:txBody>
      </p:sp>
      <p:pic>
        <p:nvPicPr>
          <p:cNvPr id="5124" name="Picture 4"/>
          <p:cNvPicPr>
            <a:picLocks noChangeAspect="1" noChangeArrowheads="1"/>
          </p:cNvPicPr>
          <p:nvPr/>
        </p:nvPicPr>
        <p:blipFill>
          <a:blip r:embed="rId2" cstate="print"/>
          <a:stretch>
            <a:fillRect/>
          </a:stretch>
        </p:blipFill>
        <p:spPr bwMode="auto">
          <a:xfrm>
            <a:off x="658736" y="1357298"/>
            <a:ext cx="3918635" cy="2300290"/>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340" name="Rettangolo 5"/>
          <p:cNvSpPr>
            <a:spLocks noChangeArrowheads="1"/>
          </p:cNvSpPr>
          <p:nvPr/>
        </p:nvSpPr>
        <p:spPr bwMode="auto">
          <a:xfrm>
            <a:off x="468313" y="3860800"/>
            <a:ext cx="4429125" cy="2563813"/>
          </a:xfrm>
          <a:prstGeom prst="rect">
            <a:avLst/>
          </a:prstGeom>
          <a:noFill/>
          <a:ln w="9525">
            <a:noFill/>
            <a:miter lim="800000"/>
            <a:headEnd/>
            <a:tailEnd/>
          </a:ln>
        </p:spPr>
        <p:txBody>
          <a:bodyPr>
            <a:spAutoFit/>
          </a:bodyPr>
          <a:lstStyle/>
          <a:p>
            <a:pPr algn="just"/>
            <a:r>
              <a:rPr lang="it-IT">
                <a:solidFill>
                  <a:srgbClr val="002060"/>
                </a:solidFill>
                <a:latin typeface="Times New Roman" pitchFamily="18" charset="0"/>
              </a:rPr>
              <a:t>Ad ogni bambino è stato chiesto di mettere nel suo recinto un certo quantitativo e un diverso tipo di animali. L’insegnante ha poi posto alcune domande per aiutare i bambini ad osservare e riflettere sull’esperienza..</a:t>
            </a:r>
          </a:p>
          <a:p>
            <a:pPr algn="just"/>
            <a:r>
              <a:rPr lang="it-IT" i="1">
                <a:solidFill>
                  <a:srgbClr val="002060"/>
                </a:solidFill>
                <a:latin typeface="Times New Roman" pitchFamily="18" charset="0"/>
              </a:rPr>
              <a:t>Chi ha più animali?</a:t>
            </a:r>
            <a:endParaRPr lang="it-IT">
              <a:solidFill>
                <a:srgbClr val="002060"/>
              </a:solidFill>
              <a:latin typeface="Times New Roman" pitchFamily="18" charset="0"/>
            </a:endParaRPr>
          </a:p>
          <a:p>
            <a:pPr algn="just"/>
            <a:r>
              <a:rPr lang="it-IT" i="1">
                <a:solidFill>
                  <a:srgbClr val="002060"/>
                </a:solidFill>
                <a:latin typeface="Times New Roman" pitchFamily="18" charset="0"/>
              </a:rPr>
              <a:t>Chi ne ha di meno?</a:t>
            </a:r>
            <a:endParaRPr lang="it-IT">
              <a:solidFill>
                <a:srgbClr val="002060"/>
              </a:solidFill>
              <a:latin typeface="Times New Roman" pitchFamily="18" charset="0"/>
            </a:endParaRPr>
          </a:p>
          <a:p>
            <a:pPr algn="just"/>
            <a:r>
              <a:rPr lang="it-IT" i="1">
                <a:solidFill>
                  <a:srgbClr val="002060"/>
                </a:solidFill>
                <a:latin typeface="Times New Roman" pitchFamily="18" charset="0"/>
              </a:rPr>
              <a:t>Chi ha tanti animali quanti..?</a:t>
            </a:r>
            <a:endParaRPr lang="it-IT">
              <a:solidFill>
                <a:srgbClr val="002060"/>
              </a:solidFill>
              <a:latin typeface="Times New Roman" pitchFamily="18" charset="0"/>
            </a:endParaRPr>
          </a:p>
          <a:p>
            <a:pPr algn="just"/>
            <a:r>
              <a:rPr lang="it-IT" i="1">
                <a:solidFill>
                  <a:srgbClr val="002060"/>
                </a:solidFill>
                <a:latin typeface="Times New Roman" pitchFamily="18" charset="0"/>
              </a:rPr>
              <a:t>Chi ha gli animali con la coda?</a:t>
            </a:r>
            <a:endParaRPr lang="it-IT">
              <a:solidFill>
                <a:srgbClr val="002060"/>
              </a:solidFill>
              <a:latin typeface="Times New Roman" pitchFamily="18" charset="0"/>
            </a:endParaRPr>
          </a:p>
        </p:txBody>
      </p:sp>
      <p:pic>
        <p:nvPicPr>
          <p:cNvPr id="5123" name="Picture 3"/>
          <p:cNvPicPr>
            <a:picLocks noChangeAspect="1" noChangeArrowheads="1"/>
          </p:cNvPicPr>
          <p:nvPr/>
        </p:nvPicPr>
        <p:blipFill>
          <a:blip r:embed="rId3" cstate="print"/>
          <a:stretch>
            <a:fillRect/>
          </a:stretch>
        </p:blipFill>
        <p:spPr bwMode="auto">
          <a:xfrm rot="21044602">
            <a:off x="5235942" y="2058923"/>
            <a:ext cx="3101308" cy="2734099"/>
          </a:xfrm>
          <a:prstGeom prst="rect">
            <a:avLst/>
          </a:prstGeom>
          <a:solidFill>
            <a:srgbClr val="FFFFFF">
              <a:shade val="85000"/>
            </a:srgbClr>
          </a:solidFill>
          <a:ln w="88900" cap="sq">
            <a:solidFill>
              <a:srgbClr val="0070C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p:cNvSpPr>
          <p:nvPr/>
        </p:nvSpPr>
        <p:spPr bwMode="auto">
          <a:xfrm>
            <a:off x="457200" y="274638"/>
            <a:ext cx="7467600" cy="1368425"/>
          </a:xfrm>
          <a:prstGeom prst="rect">
            <a:avLst/>
          </a:prstGeom>
          <a:noFill/>
          <a:ln w="9525">
            <a:noFill/>
            <a:miter lim="800000"/>
            <a:headEnd/>
            <a:tailEnd/>
          </a:ln>
        </p:spPr>
        <p:txBody>
          <a:bodyPr anchor="b"/>
          <a:lstStyle/>
          <a:p>
            <a:pPr algn="ctr"/>
            <a:r>
              <a:rPr lang="it-IT">
                <a:solidFill>
                  <a:schemeClr val="tx2"/>
                </a:solidFill>
                <a:latin typeface="Times New Roman" pitchFamily="18" charset="0"/>
              </a:rPr>
              <a:t/>
            </a:r>
            <a:br>
              <a:rPr lang="it-IT">
                <a:solidFill>
                  <a:schemeClr val="tx2"/>
                </a:solidFill>
                <a:latin typeface="Times New Roman" pitchFamily="18" charset="0"/>
              </a:rPr>
            </a:br>
            <a:r>
              <a:rPr lang="it-IT">
                <a:solidFill>
                  <a:schemeClr val="tx2"/>
                </a:solidFill>
                <a:latin typeface="Times New Roman" pitchFamily="18" charset="0"/>
              </a:rPr>
              <a:t>ALLE DIVERSE QUANTITÀ DI ANIMALI POSIZIONATE NEI VARI CERCHI MESSI A DISPOSIZIONE AI BAMBINI È STATO POI CHIESTO DI ASSOCIARE IL SIMBOLO NUMERICO</a:t>
            </a:r>
            <a:br>
              <a:rPr lang="it-IT">
                <a:solidFill>
                  <a:schemeClr val="tx2"/>
                </a:solidFill>
                <a:latin typeface="Times New Roman" pitchFamily="18" charset="0"/>
              </a:rPr>
            </a:br>
            <a:endParaRPr lang="it-IT">
              <a:solidFill>
                <a:schemeClr val="tx2"/>
              </a:solidFill>
              <a:latin typeface="Times New Roman" pitchFamily="18" charset="0"/>
            </a:endParaRPr>
          </a:p>
        </p:txBody>
      </p:sp>
      <p:pic>
        <p:nvPicPr>
          <p:cNvPr id="6147" name="Picture 3"/>
          <p:cNvPicPr>
            <a:picLocks noChangeAspect="1" noChangeArrowheads="1"/>
          </p:cNvPicPr>
          <p:nvPr/>
        </p:nvPicPr>
        <p:blipFill>
          <a:blip r:embed="rId2" cstate="print"/>
          <a:stretch>
            <a:fillRect/>
          </a:stretch>
        </p:blipFill>
        <p:spPr bwMode="auto">
          <a:xfrm>
            <a:off x="506566" y="1393809"/>
            <a:ext cx="3817600" cy="2214579"/>
          </a:xfrm>
          <a:prstGeom prst="rect">
            <a:avLst/>
          </a:prstGeom>
          <a:solidFill>
            <a:srgbClr val="FFFFFF">
              <a:shade val="85000"/>
            </a:srgbClr>
          </a:solidFill>
          <a:ln w="88900" cap="sq">
            <a:solidFill>
              <a:schemeClr val="accent6">
                <a:lumMod val="40000"/>
                <a:lumOff val="6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148" name="Picture 4"/>
          <p:cNvPicPr>
            <a:picLocks noChangeAspect="1" noChangeArrowheads="1"/>
          </p:cNvPicPr>
          <p:nvPr/>
        </p:nvPicPr>
        <p:blipFill>
          <a:blip r:embed="rId3" cstate="print"/>
          <a:stretch>
            <a:fillRect/>
          </a:stretch>
        </p:blipFill>
        <p:spPr bwMode="auto">
          <a:xfrm>
            <a:off x="5179684" y="1392221"/>
            <a:ext cx="3210590" cy="2520464"/>
          </a:xfrm>
          <a:prstGeom prst="rect">
            <a:avLst/>
          </a:prstGeom>
          <a:solidFill>
            <a:srgbClr val="FFFFFF">
              <a:shade val="85000"/>
            </a:srgbClr>
          </a:solidFill>
          <a:ln w="88900" cap="sq">
            <a:solidFill>
              <a:schemeClr val="accent2">
                <a:lumMod val="40000"/>
                <a:lumOff val="6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365" name="Rettangolo 5"/>
          <p:cNvSpPr>
            <a:spLocks noChangeArrowheads="1"/>
          </p:cNvSpPr>
          <p:nvPr/>
        </p:nvSpPr>
        <p:spPr bwMode="auto">
          <a:xfrm>
            <a:off x="304800" y="3886200"/>
            <a:ext cx="8429625" cy="641350"/>
          </a:xfrm>
          <a:prstGeom prst="rect">
            <a:avLst/>
          </a:prstGeom>
          <a:noFill/>
          <a:ln w="9525">
            <a:noFill/>
            <a:miter lim="800000"/>
            <a:headEnd/>
            <a:tailEnd/>
          </a:ln>
        </p:spPr>
        <p:txBody>
          <a:bodyPr>
            <a:spAutoFit/>
          </a:bodyPr>
          <a:lstStyle/>
          <a:p>
            <a:r>
              <a:rPr lang="it-IT">
                <a:latin typeface="Times New Roman" pitchFamily="18" charset="0"/>
              </a:rPr>
              <a:t>I bambini hanno ordinato quantità di animali in ordine crescente e hanno associato ad esse il simbolo corrispondente, aiutandosi con la linea dei numeri quando necessario</a:t>
            </a:r>
          </a:p>
        </p:txBody>
      </p:sp>
      <p:pic>
        <p:nvPicPr>
          <p:cNvPr id="6149" name="Picture 5"/>
          <p:cNvPicPr>
            <a:picLocks noChangeAspect="1" noChangeArrowheads="1"/>
          </p:cNvPicPr>
          <p:nvPr/>
        </p:nvPicPr>
        <p:blipFill>
          <a:blip r:embed="rId4" cstate="print"/>
          <a:stretch>
            <a:fillRect/>
          </a:stretch>
        </p:blipFill>
        <p:spPr bwMode="auto">
          <a:xfrm>
            <a:off x="626614" y="4533907"/>
            <a:ext cx="3166316" cy="2190749"/>
          </a:xfrm>
          <a:prstGeom prst="rect">
            <a:avLst/>
          </a:prstGeom>
          <a:solidFill>
            <a:srgbClr val="FFFFFF">
              <a:shade val="85000"/>
            </a:srgbClr>
          </a:solidFill>
          <a:ln w="88900" cap="sq">
            <a:solidFill>
              <a:srgbClr val="FFFF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150" name="Picture 6"/>
          <p:cNvPicPr>
            <a:picLocks noChangeAspect="1" noChangeArrowheads="1"/>
          </p:cNvPicPr>
          <p:nvPr/>
        </p:nvPicPr>
        <p:blipFill>
          <a:blip r:embed="rId5" cstate="print"/>
          <a:stretch>
            <a:fillRect/>
          </a:stretch>
        </p:blipFill>
        <p:spPr bwMode="auto">
          <a:xfrm>
            <a:off x="4709925" y="4586293"/>
            <a:ext cx="3677985" cy="2138364"/>
          </a:xfrm>
          <a:prstGeom prst="rect">
            <a:avLst/>
          </a:prstGeom>
          <a:solidFill>
            <a:srgbClr val="FFFFFF">
              <a:shade val="85000"/>
            </a:srgbClr>
          </a:solidFill>
          <a:ln w="88900" cap="sq">
            <a:solidFill>
              <a:schemeClr val="accent1">
                <a:lumMod val="40000"/>
                <a:lumOff val="6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p:cNvSpPr>
          <p:nvPr/>
        </p:nvSpPr>
        <p:spPr bwMode="auto">
          <a:xfrm>
            <a:off x="539750" y="188913"/>
            <a:ext cx="8147050" cy="1341437"/>
          </a:xfrm>
          <a:prstGeom prst="rect">
            <a:avLst/>
          </a:prstGeom>
          <a:noFill/>
          <a:ln w="9525">
            <a:noFill/>
            <a:miter lim="800000"/>
            <a:headEnd/>
            <a:tailEnd/>
          </a:ln>
        </p:spPr>
        <p:txBody>
          <a:bodyPr anchor="b"/>
          <a:lstStyle/>
          <a:p>
            <a:pPr algn="ctr">
              <a:defRPr/>
            </a:pPr>
            <a:r>
              <a:rPr lang="it-IT" sz="3000">
                <a:solidFill>
                  <a:schemeClr val="tx2"/>
                </a:solidFill>
                <a:effectLst>
                  <a:outerShdw blurRad="38100" dist="38100" dir="2700000" algn="tl">
                    <a:srgbClr val="000000"/>
                  </a:outerShdw>
                </a:effectLst>
              </a:rPr>
              <a:t/>
            </a:r>
            <a:br>
              <a:rPr lang="it-IT" sz="3000">
                <a:solidFill>
                  <a:schemeClr val="tx2"/>
                </a:solidFill>
                <a:effectLst>
                  <a:outerShdw blurRad="38100" dist="38100" dir="2700000" algn="tl">
                    <a:srgbClr val="000000"/>
                  </a:outerShdw>
                </a:effectLst>
              </a:rPr>
            </a:br>
            <a:r>
              <a:rPr lang="it-IT" sz="3000">
                <a:solidFill>
                  <a:schemeClr val="tx2"/>
                </a:solidFill>
                <a:effectLst>
                  <a:outerShdw blurRad="38100" dist="38100" dir="2700000" algn="tl">
                    <a:srgbClr val="000000"/>
                  </a:outerShdw>
                </a:effectLst>
              </a:rPr>
              <a:t/>
            </a:r>
            <a:br>
              <a:rPr lang="it-IT" sz="3000">
                <a:solidFill>
                  <a:schemeClr val="tx2"/>
                </a:solidFill>
                <a:effectLst>
                  <a:outerShdw blurRad="38100" dist="38100" dir="2700000" algn="tl">
                    <a:srgbClr val="000000"/>
                  </a:outerShdw>
                </a:effectLst>
              </a:rPr>
            </a:br>
            <a:r>
              <a:rPr lang="it-IT" sz="3000">
                <a:solidFill>
                  <a:schemeClr val="tx2"/>
                </a:solidFill>
                <a:effectLst>
                  <a:outerShdw blurRad="38100" dist="38100" dir="2700000" algn="tl">
                    <a:srgbClr val="000000"/>
                  </a:outerShdw>
                </a:effectLst>
              </a:rPr>
              <a:t/>
            </a:r>
            <a:br>
              <a:rPr lang="it-IT" sz="3000">
                <a:solidFill>
                  <a:schemeClr val="tx2"/>
                </a:solidFill>
                <a:effectLst>
                  <a:outerShdw blurRad="38100" dist="38100" dir="2700000" algn="tl">
                    <a:srgbClr val="000000"/>
                  </a:outerShdw>
                </a:effectLst>
              </a:rPr>
            </a:br>
            <a:r>
              <a:rPr lang="it-IT">
                <a:solidFill>
                  <a:schemeClr val="tx2"/>
                </a:solidFill>
                <a:latin typeface="Times New Roman" pitchFamily="18" charset="0"/>
              </a:rPr>
              <a:t/>
            </a:r>
            <a:br>
              <a:rPr lang="it-IT">
                <a:solidFill>
                  <a:schemeClr val="tx2"/>
                </a:solidFill>
                <a:latin typeface="Times New Roman" pitchFamily="18" charset="0"/>
              </a:rPr>
            </a:br>
            <a:r>
              <a:rPr lang="it-IT">
                <a:solidFill>
                  <a:schemeClr val="tx2"/>
                </a:solidFill>
                <a:latin typeface="Times New Roman" pitchFamily="18" charset="0"/>
              </a:rPr>
              <a:t/>
            </a:r>
            <a:br>
              <a:rPr lang="it-IT">
                <a:solidFill>
                  <a:schemeClr val="tx2"/>
                </a:solidFill>
                <a:latin typeface="Times New Roman" pitchFamily="18" charset="0"/>
              </a:rPr>
            </a:br>
            <a:r>
              <a:rPr lang="it-IT">
                <a:solidFill>
                  <a:schemeClr val="tx2"/>
                </a:solidFill>
                <a:latin typeface="Times New Roman" pitchFamily="18" charset="0"/>
              </a:rPr>
              <a:t/>
            </a:r>
            <a:br>
              <a:rPr lang="it-IT">
                <a:solidFill>
                  <a:schemeClr val="tx2"/>
                </a:solidFill>
                <a:latin typeface="Times New Roman" pitchFamily="18" charset="0"/>
              </a:rPr>
            </a:br>
            <a:r>
              <a:rPr lang="it-IT">
                <a:solidFill>
                  <a:schemeClr val="tx2"/>
                </a:solidFill>
                <a:latin typeface="Times New Roman" pitchFamily="18" charset="0"/>
              </a:rPr>
              <a:t/>
            </a:r>
            <a:br>
              <a:rPr lang="it-IT">
                <a:solidFill>
                  <a:schemeClr val="tx2"/>
                </a:solidFill>
                <a:latin typeface="Times New Roman" pitchFamily="18" charset="0"/>
              </a:rPr>
            </a:br>
            <a:r>
              <a:rPr lang="it-IT">
                <a:solidFill>
                  <a:schemeClr val="tx2"/>
                </a:solidFill>
                <a:latin typeface="Times New Roman" pitchFamily="18" charset="0"/>
              </a:rPr>
              <a:t/>
            </a:r>
            <a:br>
              <a:rPr lang="it-IT">
                <a:solidFill>
                  <a:schemeClr val="tx2"/>
                </a:solidFill>
                <a:latin typeface="Times New Roman" pitchFamily="18" charset="0"/>
              </a:rPr>
            </a:br>
            <a:r>
              <a:rPr lang="it-IT">
                <a:solidFill>
                  <a:srgbClr val="002060"/>
                </a:solidFill>
                <a:latin typeface="Times New Roman" pitchFamily="18" charset="0"/>
              </a:rPr>
              <a:t>È STATO POI INTRODOTTO IL CONCETTO </a:t>
            </a:r>
            <a:r>
              <a:rPr lang="it-IT" i="1">
                <a:solidFill>
                  <a:srgbClr val="002060"/>
                </a:solidFill>
                <a:latin typeface="Times New Roman" pitchFamily="18" charset="0"/>
              </a:rPr>
              <a:t>MENO UNO..PIÙ UNO</a:t>
            </a:r>
            <a:r>
              <a:rPr lang="it-IT">
                <a:solidFill>
                  <a:srgbClr val="002060"/>
                </a:solidFill>
                <a:latin typeface="Times New Roman" pitchFamily="18" charset="0"/>
              </a:rPr>
              <a:t> PER RAFFORZARE LA SUCCESSIONE NUMERICA DELLA LINEA DEI NUMERI (</a:t>
            </a:r>
            <a:r>
              <a:rPr lang="it-IT" i="1">
                <a:solidFill>
                  <a:srgbClr val="002060"/>
                </a:solidFill>
                <a:latin typeface="Times New Roman" pitchFamily="18" charset="0"/>
              </a:rPr>
              <a:t>VIENE PRIMA DI, VIENE DOPO DI</a:t>
            </a:r>
            <a:r>
              <a:rPr lang="it-IT">
                <a:solidFill>
                  <a:srgbClr val="002060"/>
                </a:solidFill>
                <a:latin typeface="Times New Roman" pitchFamily="18" charset="0"/>
              </a:rPr>
              <a:t>) E COMPIERE SEMPLICI OPERAZIONI</a:t>
            </a:r>
            <a:br>
              <a:rPr lang="it-IT">
                <a:solidFill>
                  <a:srgbClr val="002060"/>
                </a:solidFill>
                <a:latin typeface="Times New Roman" pitchFamily="18" charset="0"/>
              </a:rPr>
            </a:br>
            <a:endParaRPr lang="it-IT">
              <a:solidFill>
                <a:srgbClr val="002060"/>
              </a:solidFill>
              <a:latin typeface="Times New Roman" pitchFamily="18" charset="0"/>
            </a:endParaRPr>
          </a:p>
        </p:txBody>
      </p:sp>
      <p:sp>
        <p:nvSpPr>
          <p:cNvPr id="16387" name="Rettangolo 4"/>
          <p:cNvSpPr>
            <a:spLocks noChangeArrowheads="1"/>
          </p:cNvSpPr>
          <p:nvPr/>
        </p:nvSpPr>
        <p:spPr bwMode="auto">
          <a:xfrm>
            <a:off x="250825" y="1557338"/>
            <a:ext cx="4033838" cy="641350"/>
          </a:xfrm>
          <a:prstGeom prst="rect">
            <a:avLst/>
          </a:prstGeom>
          <a:noFill/>
          <a:ln w="9525">
            <a:noFill/>
            <a:miter lim="800000"/>
            <a:headEnd/>
            <a:tailEnd/>
          </a:ln>
        </p:spPr>
        <p:txBody>
          <a:bodyPr>
            <a:spAutoFit/>
          </a:bodyPr>
          <a:lstStyle/>
          <a:p>
            <a:r>
              <a:rPr lang="it-IT">
                <a:latin typeface="Times New Roman" pitchFamily="18" charset="0"/>
              </a:rPr>
              <a:t>Con gli </a:t>
            </a:r>
            <a:r>
              <a:rPr lang="it-IT">
                <a:solidFill>
                  <a:srgbClr val="FF0000"/>
                </a:solidFill>
                <a:latin typeface="Times New Roman" pitchFamily="18" charset="0"/>
              </a:rPr>
              <a:t>alunni di tre anni </a:t>
            </a:r>
            <a:r>
              <a:rPr lang="it-IT">
                <a:latin typeface="Times New Roman" pitchFamily="18" charset="0"/>
              </a:rPr>
              <a:t>gli animali sono stati utilizzati.. </a:t>
            </a:r>
          </a:p>
        </p:txBody>
      </p:sp>
      <p:pic>
        <p:nvPicPr>
          <p:cNvPr id="7170" name="Picture 2"/>
          <p:cNvPicPr>
            <a:picLocks noChangeAspect="1" noChangeArrowheads="1"/>
          </p:cNvPicPr>
          <p:nvPr/>
        </p:nvPicPr>
        <p:blipFill>
          <a:blip r:embed="rId2" cstate="print"/>
          <a:stretch>
            <a:fillRect/>
          </a:stretch>
        </p:blipFill>
        <p:spPr bwMode="auto">
          <a:xfrm>
            <a:off x="5026460" y="1152508"/>
            <a:ext cx="3469425" cy="2514359"/>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171" name="Picture 3"/>
          <p:cNvPicPr>
            <a:picLocks noChangeAspect="1" noChangeArrowheads="1"/>
          </p:cNvPicPr>
          <p:nvPr/>
        </p:nvPicPr>
        <p:blipFill>
          <a:blip r:embed="rId3" cstate="print"/>
          <a:stretch>
            <a:fillRect/>
          </a:stretch>
        </p:blipFill>
        <p:spPr bwMode="auto">
          <a:xfrm>
            <a:off x="527253" y="2971800"/>
            <a:ext cx="3346044" cy="2085731"/>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172" name="Picture 4"/>
          <p:cNvPicPr>
            <a:picLocks noChangeAspect="1" noChangeArrowheads="1"/>
          </p:cNvPicPr>
          <p:nvPr/>
        </p:nvPicPr>
        <p:blipFill>
          <a:blip r:embed="rId4" cstate="print"/>
          <a:stretch>
            <a:fillRect/>
          </a:stretch>
        </p:blipFill>
        <p:spPr bwMode="auto">
          <a:xfrm>
            <a:off x="4811964" y="3857627"/>
            <a:ext cx="2949096" cy="2548723"/>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6391" name="Rettangolo 6"/>
          <p:cNvSpPr>
            <a:spLocks noChangeArrowheads="1"/>
          </p:cNvSpPr>
          <p:nvPr/>
        </p:nvSpPr>
        <p:spPr bwMode="auto">
          <a:xfrm>
            <a:off x="357188" y="5572125"/>
            <a:ext cx="3606800" cy="366713"/>
          </a:xfrm>
          <a:prstGeom prst="rect">
            <a:avLst/>
          </a:prstGeom>
          <a:noFill/>
          <a:ln w="9525">
            <a:noFill/>
            <a:miter lim="800000"/>
            <a:headEnd/>
            <a:tailEnd/>
          </a:ln>
        </p:spPr>
        <p:txBody>
          <a:bodyPr wrap="none">
            <a:spAutoFit/>
          </a:bodyPr>
          <a:lstStyle/>
          <a:p>
            <a:r>
              <a:rPr lang="it-IT">
                <a:latin typeface="Times New Roman" pitchFamily="18" charset="0"/>
              </a:rPr>
              <a:t>per formare </a:t>
            </a:r>
            <a:r>
              <a:rPr lang="it-IT" i="1">
                <a:latin typeface="Times New Roman" pitchFamily="18" charset="0"/>
              </a:rPr>
              <a:t>insiemi di animali uguali</a:t>
            </a:r>
            <a:endParaRPr lang="it-IT">
              <a:latin typeface="Century Schoolbook"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43</TotalTime>
  <Words>225</Words>
  <Application>Microsoft Office PowerPoint</Application>
  <PresentationFormat>Presentazione su schermo (4:3)</PresentationFormat>
  <Paragraphs>37</Paragraphs>
  <Slides>13</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13</vt:i4>
      </vt:variant>
    </vt:vector>
  </HeadingPairs>
  <TitlesOfParts>
    <vt:vector size="21" baseType="lpstr">
      <vt:lpstr>Tahoma</vt:lpstr>
      <vt:lpstr>Arial</vt:lpstr>
      <vt:lpstr>Century Schoolbook</vt:lpstr>
      <vt:lpstr>Wingdings</vt:lpstr>
      <vt:lpstr>Wingdings 2</vt:lpstr>
      <vt:lpstr>Calibri</vt:lpstr>
      <vt:lpstr>Times New Roman</vt:lpstr>
      <vt:lpstr>Loggia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p:lastModifiedBy>
  <cp:revision>21</cp:revision>
  <cp:lastPrinted>1601-01-01T00:00:00Z</cp:lastPrinted>
  <dcterms:created xsi:type="dcterms:W3CDTF">1601-01-01T00:00:00Z</dcterms:created>
  <dcterms:modified xsi:type="dcterms:W3CDTF">2016-08-13T15:07:03Z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